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34" r:id="rId7"/>
    <p:sldMasterId id="2147483746" r:id="rId8"/>
    <p:sldMasterId id="2147483758" r:id="rId9"/>
    <p:sldMasterId id="2147483770" r:id="rId10"/>
    <p:sldMasterId id="2147483782" r:id="rId11"/>
    <p:sldMasterId id="2147483794" r:id="rId12"/>
    <p:sldMasterId id="2147483812" r:id="rId13"/>
  </p:sldMasterIdLst>
  <p:notesMasterIdLst>
    <p:notesMasterId r:id="rId85"/>
  </p:notesMasterIdLst>
  <p:sldIdLst>
    <p:sldId id="260" r:id="rId14"/>
    <p:sldId id="317" r:id="rId15"/>
    <p:sldId id="318" r:id="rId16"/>
    <p:sldId id="261" r:id="rId17"/>
    <p:sldId id="262" r:id="rId18"/>
    <p:sldId id="263" r:id="rId19"/>
    <p:sldId id="264" r:id="rId20"/>
    <p:sldId id="271" r:id="rId21"/>
    <p:sldId id="257" r:id="rId22"/>
    <p:sldId id="258" r:id="rId23"/>
    <p:sldId id="265" r:id="rId24"/>
    <p:sldId id="266" r:id="rId25"/>
    <p:sldId id="267" r:id="rId26"/>
    <p:sldId id="268" r:id="rId27"/>
    <p:sldId id="269" r:id="rId28"/>
    <p:sldId id="270" r:id="rId29"/>
    <p:sldId id="272" r:id="rId30"/>
    <p:sldId id="274" r:id="rId31"/>
    <p:sldId id="275" r:id="rId32"/>
    <p:sldId id="259" r:id="rId33"/>
    <p:sldId id="276" r:id="rId34"/>
    <p:sldId id="314" r:id="rId35"/>
    <p:sldId id="295" r:id="rId36"/>
    <p:sldId id="281"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319" r:id="rId50"/>
    <p:sldId id="320" r:id="rId51"/>
    <p:sldId id="321" r:id="rId52"/>
    <p:sldId id="322" r:id="rId53"/>
    <p:sldId id="323" r:id="rId54"/>
    <p:sldId id="324" r:id="rId55"/>
    <p:sldId id="325" r:id="rId56"/>
    <p:sldId id="326" r:id="rId57"/>
    <p:sldId id="327" r:id="rId58"/>
    <p:sldId id="328" r:id="rId59"/>
    <p:sldId id="296" r:id="rId60"/>
    <p:sldId id="297" r:id="rId61"/>
    <p:sldId id="298" r:id="rId62"/>
    <p:sldId id="301" r:id="rId63"/>
    <p:sldId id="304" r:id="rId64"/>
    <p:sldId id="305" r:id="rId65"/>
    <p:sldId id="306" r:id="rId66"/>
    <p:sldId id="307" r:id="rId67"/>
    <p:sldId id="308" r:id="rId68"/>
    <p:sldId id="309" r:id="rId69"/>
    <p:sldId id="310" r:id="rId70"/>
    <p:sldId id="311" r:id="rId71"/>
    <p:sldId id="312" r:id="rId72"/>
    <p:sldId id="313" r:id="rId73"/>
    <p:sldId id="302" r:id="rId74"/>
    <p:sldId id="303" r:id="rId75"/>
    <p:sldId id="300" r:id="rId76"/>
    <p:sldId id="315" r:id="rId77"/>
    <p:sldId id="277" r:id="rId78"/>
    <p:sldId id="278" r:id="rId79"/>
    <p:sldId id="279" r:id="rId80"/>
    <p:sldId id="329" r:id="rId81"/>
    <p:sldId id="330" r:id="rId82"/>
    <p:sldId id="331" r:id="rId83"/>
    <p:sldId id="316"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slide" Target="slides/slide71.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E87BAA-5DA4-0140-8A0A-AB939D0988AE}" type="doc">
      <dgm:prSet loTypeId="urn:microsoft.com/office/officeart/2005/8/layout/venn2" loCatId="" qsTypeId="urn:microsoft.com/office/officeart/2005/8/quickstyle/simple2" qsCatId="simple" csTypeId="urn:microsoft.com/office/officeart/2005/8/colors/colorful1#1" csCatId="colorful" phldr="1"/>
      <dgm:spPr/>
      <dgm:t>
        <a:bodyPr/>
        <a:lstStyle/>
        <a:p>
          <a:endParaRPr lang="en-US"/>
        </a:p>
      </dgm:t>
    </dgm:pt>
    <dgm:pt modelId="{B583D051-D3BD-FB44-B27E-C3058B470C59}">
      <dgm:prSet phldrT="[Text]" custT="1"/>
      <dgm:spPr/>
      <dgm:t>
        <a:bodyPr/>
        <a:lstStyle/>
        <a:p>
          <a:r>
            <a:rPr lang="fa-IR" sz="1050" b="1">
              <a:solidFill>
                <a:srgbClr val="000000"/>
              </a:solidFill>
              <a:cs typeface="B Titr" pitchFamily="2" charset="-78"/>
            </a:rPr>
            <a:t>سیاستگذاری </a:t>
          </a:r>
          <a:r>
            <a:rPr lang="fa-IR" sz="1050" b="1">
              <a:solidFill>
                <a:schemeClr val="bg1"/>
              </a:solidFill>
              <a:cs typeface="B Titr" pitchFamily="2" charset="-78"/>
            </a:rPr>
            <a:t>(اقتصاد، فرهنگ، دین، قانون)</a:t>
          </a:r>
          <a:endParaRPr lang="en-US" sz="750">
            <a:solidFill>
              <a:schemeClr val="bg1"/>
            </a:solidFill>
            <a:cs typeface="B Titr" pitchFamily="2" charset="-78"/>
          </a:endParaRPr>
        </a:p>
      </dgm:t>
    </dgm:pt>
    <dgm:pt modelId="{4B353784-211D-364F-9E37-7081B7F6B4A1}" type="parTrans" cxnId="{94651C49-EA3D-034F-BBDF-9B54D0AEDE3A}">
      <dgm:prSet/>
      <dgm:spPr/>
      <dgm:t>
        <a:bodyPr/>
        <a:lstStyle/>
        <a:p>
          <a:endParaRPr lang="en-US"/>
        </a:p>
      </dgm:t>
    </dgm:pt>
    <dgm:pt modelId="{F2E28786-2F48-2045-B53F-003147B4D215}" type="sibTrans" cxnId="{94651C49-EA3D-034F-BBDF-9B54D0AEDE3A}">
      <dgm:prSet/>
      <dgm:spPr/>
      <dgm:t>
        <a:bodyPr/>
        <a:lstStyle/>
        <a:p>
          <a:endParaRPr lang="en-US"/>
        </a:p>
      </dgm:t>
    </dgm:pt>
    <dgm:pt modelId="{2DD86BD1-19B3-7C49-9873-65AE8B8C0A7C}">
      <dgm:prSet phldrT="[Text]" custT="1"/>
      <dgm:spPr/>
      <dgm:t>
        <a:bodyPr/>
        <a:lstStyle/>
        <a:p>
          <a:endParaRPr lang="fa-IR" sz="1050" b="1" dirty="0">
            <a:solidFill>
              <a:sysClr val="windowText" lastClr="000000"/>
            </a:solidFill>
            <a:cs typeface="B Titr" pitchFamily="2" charset="-78"/>
          </a:endParaRPr>
        </a:p>
        <a:p>
          <a:pPr rtl="1"/>
          <a:r>
            <a:rPr lang="fa-IR" sz="1050" b="1" dirty="0">
              <a:solidFill>
                <a:sysClr val="windowText" lastClr="000000"/>
              </a:solidFill>
              <a:cs typeface="B Titr" pitchFamily="2" charset="-78"/>
            </a:rPr>
            <a:t>سازمانی </a:t>
          </a:r>
          <a:r>
            <a:rPr lang="fa-IR" sz="1050" b="1" dirty="0" smtClean="0">
              <a:solidFill>
                <a:schemeClr val="bg1"/>
              </a:solidFill>
              <a:cs typeface="B Titr" pitchFamily="2" charset="-78"/>
            </a:rPr>
            <a:t>(آموزش و پرورش، دانشگاه </a:t>
          </a:r>
          <a:r>
            <a:rPr lang="fa-IR" sz="1050" b="1" dirty="0">
              <a:solidFill>
                <a:schemeClr val="bg1"/>
              </a:solidFill>
              <a:cs typeface="B Titr" pitchFamily="2" charset="-78"/>
            </a:rPr>
            <a:t>علوم پزشکی، </a:t>
          </a:r>
          <a:r>
            <a:rPr lang="fa-IR" sz="1050" b="1" dirty="0" smtClean="0">
              <a:solidFill>
                <a:schemeClr val="bg1"/>
              </a:solidFill>
              <a:cs typeface="B Titr" pitchFamily="2" charset="-78"/>
            </a:rPr>
            <a:t>بهزیستی</a:t>
          </a:r>
          <a:r>
            <a:rPr lang="fa-IR" sz="1050" b="1" dirty="0">
              <a:solidFill>
                <a:schemeClr val="bg1"/>
              </a:solidFill>
              <a:cs typeface="B Titr" pitchFamily="2" charset="-78"/>
            </a:rPr>
            <a:t>، </a:t>
          </a:r>
          <a:r>
            <a:rPr lang="fa-IR" sz="1050" b="1" dirty="0" smtClean="0">
              <a:solidFill>
                <a:schemeClr val="bg1"/>
              </a:solidFill>
              <a:cs typeface="B Titr" pitchFamily="2" charset="-78"/>
            </a:rPr>
            <a:t>دادگستری، نیروی انتظامی </a:t>
          </a:r>
          <a:r>
            <a:rPr lang="fa-IR" sz="1050" b="1" dirty="0">
              <a:solidFill>
                <a:schemeClr val="bg1"/>
              </a:solidFill>
              <a:cs typeface="B Titr" pitchFamily="2" charset="-78"/>
            </a:rPr>
            <a:t>و ...)</a:t>
          </a:r>
          <a:endParaRPr lang="en-US" sz="1050" b="1" dirty="0"/>
        </a:p>
      </dgm:t>
    </dgm:pt>
    <dgm:pt modelId="{F4CD25BE-1C5A-3340-B8BA-069FE4FA11E5}" type="parTrans" cxnId="{3168882A-9D7C-984D-8F1B-358AC158C133}">
      <dgm:prSet/>
      <dgm:spPr/>
      <dgm:t>
        <a:bodyPr/>
        <a:lstStyle/>
        <a:p>
          <a:endParaRPr lang="en-US"/>
        </a:p>
      </dgm:t>
    </dgm:pt>
    <dgm:pt modelId="{8EEA3A4D-2F1D-D640-B08E-196D82927BEF}" type="sibTrans" cxnId="{3168882A-9D7C-984D-8F1B-358AC158C133}">
      <dgm:prSet/>
      <dgm:spPr/>
      <dgm:t>
        <a:bodyPr/>
        <a:lstStyle/>
        <a:p>
          <a:endParaRPr lang="en-US"/>
        </a:p>
      </dgm:t>
    </dgm:pt>
    <dgm:pt modelId="{97E83A16-CD42-124C-9AFB-7E40124E1F5E}">
      <dgm:prSet phldrT="[Text]" custT="1"/>
      <dgm:spPr/>
      <dgm:t>
        <a:bodyPr/>
        <a:lstStyle/>
        <a:p>
          <a:pPr rtl="1"/>
          <a:r>
            <a:rPr lang="fa-IR" sz="900" b="1" dirty="0">
              <a:solidFill>
                <a:sysClr val="windowText" lastClr="000000"/>
              </a:solidFill>
              <a:cs typeface="B Titr" pitchFamily="2" charset="-78"/>
            </a:rPr>
            <a:t>فردی</a:t>
          </a:r>
          <a:r>
            <a:rPr lang="fa-IR" sz="900" b="1" dirty="0">
              <a:cs typeface="B Titr" pitchFamily="2" charset="-78"/>
            </a:rPr>
            <a:t> (آگاهی، نگرش، عملکرد)، خصوصیات شخصیتی</a:t>
          </a:r>
          <a:endParaRPr lang="en-US" sz="900" b="1" dirty="0">
            <a:cs typeface="B Titr" pitchFamily="2" charset="-78"/>
          </a:endParaRPr>
        </a:p>
      </dgm:t>
    </dgm:pt>
    <dgm:pt modelId="{0E7D312A-B8C7-6F45-AFCB-5F9182A8DC67}" type="parTrans" cxnId="{BBDDE258-AA93-3C44-9012-0044416364C9}">
      <dgm:prSet/>
      <dgm:spPr/>
      <dgm:t>
        <a:bodyPr/>
        <a:lstStyle/>
        <a:p>
          <a:endParaRPr lang="en-US"/>
        </a:p>
      </dgm:t>
    </dgm:pt>
    <dgm:pt modelId="{597CC3CF-4A79-424C-9F84-11B3DDF3E0FE}" type="sibTrans" cxnId="{BBDDE258-AA93-3C44-9012-0044416364C9}">
      <dgm:prSet/>
      <dgm:spPr/>
      <dgm:t>
        <a:bodyPr/>
        <a:lstStyle/>
        <a:p>
          <a:endParaRPr lang="en-US"/>
        </a:p>
      </dgm:t>
    </dgm:pt>
    <dgm:pt modelId="{1EF69CF8-15DF-E747-A1E4-77E064429BB4}">
      <dgm:prSet phldrT="[Text]" custT="1"/>
      <dgm:spPr/>
      <dgm:t>
        <a:bodyPr/>
        <a:lstStyle/>
        <a:p>
          <a:r>
            <a:rPr lang="fa-IR" sz="1050" b="1" dirty="0">
              <a:solidFill>
                <a:sysClr val="windowText" lastClr="000000"/>
              </a:solidFill>
              <a:cs typeface="B Titr" pitchFamily="2" charset="-78"/>
            </a:rPr>
            <a:t>جامعه</a:t>
          </a:r>
          <a:r>
            <a:rPr lang="fa-IR" sz="1050" b="1" dirty="0">
              <a:cs typeface="B Titr" pitchFamily="2" charset="-78"/>
            </a:rPr>
            <a:t> </a:t>
          </a:r>
          <a:r>
            <a:rPr lang="fa-IR" sz="1050" b="1" dirty="0" smtClean="0">
              <a:cs typeface="B Titr" pitchFamily="2" charset="-78"/>
            </a:rPr>
            <a:t>(روستاها، </a:t>
          </a:r>
          <a:r>
            <a:rPr lang="fa-IR" sz="1050" b="1" dirty="0">
              <a:cs typeface="B Titr" pitchFamily="2" charset="-78"/>
            </a:rPr>
            <a:t>محله، محل کار، پارک ها، کوچه و بازار)</a:t>
          </a:r>
          <a:endParaRPr lang="en-US" sz="800" b="1" dirty="0">
            <a:solidFill>
              <a:schemeClr val="bg1"/>
            </a:solidFill>
            <a:cs typeface="B Titr" pitchFamily="2" charset="-78"/>
          </a:endParaRPr>
        </a:p>
      </dgm:t>
    </dgm:pt>
    <dgm:pt modelId="{E7FAEA67-96BB-F943-8974-5600298FF8E5}" type="parTrans" cxnId="{0D91316B-AFCE-034F-97B5-50ADA5E314B2}">
      <dgm:prSet/>
      <dgm:spPr/>
      <dgm:t>
        <a:bodyPr/>
        <a:lstStyle/>
        <a:p>
          <a:endParaRPr lang="en-US"/>
        </a:p>
      </dgm:t>
    </dgm:pt>
    <dgm:pt modelId="{405D7A1A-CD29-D945-9A60-DEF9B2E64296}" type="sibTrans" cxnId="{0D91316B-AFCE-034F-97B5-50ADA5E314B2}">
      <dgm:prSet/>
      <dgm:spPr/>
      <dgm:t>
        <a:bodyPr/>
        <a:lstStyle/>
        <a:p>
          <a:endParaRPr lang="en-US"/>
        </a:p>
      </dgm:t>
    </dgm:pt>
    <dgm:pt modelId="{21A68BB2-606A-8442-974B-B212DE93F699}">
      <dgm:prSet phldrT="[Text]" custT="1"/>
      <dgm:spPr/>
      <dgm:t>
        <a:bodyPr/>
        <a:lstStyle/>
        <a:p>
          <a:r>
            <a:rPr lang="fa-IR" sz="1000">
              <a:solidFill>
                <a:sysClr val="windowText" lastClr="000000"/>
              </a:solidFill>
              <a:cs typeface="B Titr" pitchFamily="2" charset="-78"/>
            </a:rPr>
            <a:t>بین فردی</a:t>
          </a:r>
          <a:r>
            <a:rPr lang="fa-IR" sz="1000">
              <a:cs typeface="B Titr" pitchFamily="2" charset="-78"/>
            </a:rPr>
            <a:t> (خانواده، دوست و اطرافیان)</a:t>
          </a:r>
          <a:endParaRPr lang="en-US" sz="1000">
            <a:cs typeface="B Titr" pitchFamily="2" charset="-78"/>
          </a:endParaRPr>
        </a:p>
      </dgm:t>
    </dgm:pt>
    <dgm:pt modelId="{E771DBA5-0DE0-0D4F-8557-86525EF8F047}" type="sibTrans" cxnId="{6E5BCC79-868A-8B43-9BE7-E3C36B3EB8BF}">
      <dgm:prSet/>
      <dgm:spPr/>
      <dgm:t>
        <a:bodyPr/>
        <a:lstStyle/>
        <a:p>
          <a:endParaRPr lang="en-US"/>
        </a:p>
      </dgm:t>
    </dgm:pt>
    <dgm:pt modelId="{FE4D9C59-6907-E149-AFFD-C6BB0B58BA99}" type="parTrans" cxnId="{6E5BCC79-868A-8B43-9BE7-E3C36B3EB8BF}">
      <dgm:prSet/>
      <dgm:spPr/>
      <dgm:t>
        <a:bodyPr/>
        <a:lstStyle/>
        <a:p>
          <a:endParaRPr lang="en-US"/>
        </a:p>
      </dgm:t>
    </dgm:pt>
    <dgm:pt modelId="{9CB6736E-5B9C-844F-AF83-92DC8F9EBA94}" type="pres">
      <dgm:prSet presAssocID="{90E87BAA-5DA4-0140-8A0A-AB939D0988AE}" presName="Name0" presStyleCnt="0">
        <dgm:presLayoutVars>
          <dgm:chMax val="7"/>
          <dgm:resizeHandles val="exact"/>
        </dgm:presLayoutVars>
      </dgm:prSet>
      <dgm:spPr/>
      <dgm:t>
        <a:bodyPr/>
        <a:lstStyle/>
        <a:p>
          <a:endParaRPr lang="en-US"/>
        </a:p>
      </dgm:t>
    </dgm:pt>
    <dgm:pt modelId="{6C44497E-1379-AA48-938B-78DB1354C761}" type="pres">
      <dgm:prSet presAssocID="{90E87BAA-5DA4-0140-8A0A-AB939D0988AE}" presName="comp1" presStyleCnt="0"/>
      <dgm:spPr/>
    </dgm:pt>
    <dgm:pt modelId="{9605B176-D3C0-D74E-8DB9-F17A680F8802}" type="pres">
      <dgm:prSet presAssocID="{90E87BAA-5DA4-0140-8A0A-AB939D0988AE}" presName="circle1" presStyleLbl="node1" presStyleIdx="0" presStyleCnt="5" custScaleX="126591" custLinFactNeighborX="896" custLinFactNeighborY="2439"/>
      <dgm:spPr/>
      <dgm:t>
        <a:bodyPr/>
        <a:lstStyle/>
        <a:p>
          <a:endParaRPr lang="en-US"/>
        </a:p>
      </dgm:t>
    </dgm:pt>
    <dgm:pt modelId="{DE4B65B7-BB94-8E48-B072-8CE6F2CDF4FD}" type="pres">
      <dgm:prSet presAssocID="{90E87BAA-5DA4-0140-8A0A-AB939D0988AE}" presName="c1text" presStyleLbl="node1" presStyleIdx="0" presStyleCnt="5">
        <dgm:presLayoutVars>
          <dgm:bulletEnabled val="1"/>
        </dgm:presLayoutVars>
      </dgm:prSet>
      <dgm:spPr/>
      <dgm:t>
        <a:bodyPr/>
        <a:lstStyle/>
        <a:p>
          <a:endParaRPr lang="en-US"/>
        </a:p>
      </dgm:t>
    </dgm:pt>
    <dgm:pt modelId="{688186B3-5C80-5344-86A1-9A93A196DE2B}" type="pres">
      <dgm:prSet presAssocID="{90E87BAA-5DA4-0140-8A0A-AB939D0988AE}" presName="comp2" presStyleCnt="0"/>
      <dgm:spPr/>
    </dgm:pt>
    <dgm:pt modelId="{0979F35A-B529-304A-A35F-90D9425E4A17}" type="pres">
      <dgm:prSet presAssocID="{90E87BAA-5DA4-0140-8A0A-AB939D0988AE}" presName="circle2" presStyleLbl="node1" presStyleIdx="1" presStyleCnt="5" custScaleX="126862" custScaleY="102444" custLinFactNeighborX="1837" custLinFactNeighborY="842"/>
      <dgm:spPr/>
      <dgm:t>
        <a:bodyPr/>
        <a:lstStyle/>
        <a:p>
          <a:endParaRPr lang="en-US"/>
        </a:p>
      </dgm:t>
    </dgm:pt>
    <dgm:pt modelId="{4DD2F6C4-5C03-DC41-B321-F9BF0AF85D89}" type="pres">
      <dgm:prSet presAssocID="{90E87BAA-5DA4-0140-8A0A-AB939D0988AE}" presName="c2text" presStyleLbl="node1" presStyleIdx="1" presStyleCnt="5">
        <dgm:presLayoutVars>
          <dgm:bulletEnabled val="1"/>
        </dgm:presLayoutVars>
      </dgm:prSet>
      <dgm:spPr/>
      <dgm:t>
        <a:bodyPr/>
        <a:lstStyle/>
        <a:p>
          <a:endParaRPr lang="en-US"/>
        </a:p>
      </dgm:t>
    </dgm:pt>
    <dgm:pt modelId="{F8843593-0179-7148-8E01-6597389B8A50}" type="pres">
      <dgm:prSet presAssocID="{90E87BAA-5DA4-0140-8A0A-AB939D0988AE}" presName="comp3" presStyleCnt="0"/>
      <dgm:spPr/>
    </dgm:pt>
    <dgm:pt modelId="{3B67FD41-4790-034D-A75A-1B7CC60B856A}" type="pres">
      <dgm:prSet presAssocID="{90E87BAA-5DA4-0140-8A0A-AB939D0988AE}" presName="circle3" presStyleLbl="node1" presStyleIdx="2" presStyleCnt="5" custScaleX="139388" custScaleY="91585" custLinFactNeighborX="1128" custLinFactNeighborY="4208"/>
      <dgm:spPr/>
      <dgm:t>
        <a:bodyPr/>
        <a:lstStyle/>
        <a:p>
          <a:endParaRPr lang="en-US"/>
        </a:p>
      </dgm:t>
    </dgm:pt>
    <dgm:pt modelId="{6E08E98F-B2E0-764F-B4FB-0C6AA4010BE7}" type="pres">
      <dgm:prSet presAssocID="{90E87BAA-5DA4-0140-8A0A-AB939D0988AE}" presName="c3text" presStyleLbl="node1" presStyleIdx="2" presStyleCnt="5">
        <dgm:presLayoutVars>
          <dgm:bulletEnabled val="1"/>
        </dgm:presLayoutVars>
      </dgm:prSet>
      <dgm:spPr/>
      <dgm:t>
        <a:bodyPr/>
        <a:lstStyle/>
        <a:p>
          <a:endParaRPr lang="en-US"/>
        </a:p>
      </dgm:t>
    </dgm:pt>
    <dgm:pt modelId="{B41C0E60-FD91-5B40-915D-0B267DD5F4CF}" type="pres">
      <dgm:prSet presAssocID="{90E87BAA-5DA4-0140-8A0A-AB939D0988AE}" presName="comp4" presStyleCnt="0"/>
      <dgm:spPr/>
    </dgm:pt>
    <dgm:pt modelId="{6B22BC7F-5D02-1640-B50F-25BB00D07573}" type="pres">
      <dgm:prSet presAssocID="{90E87BAA-5DA4-0140-8A0A-AB939D0988AE}" presName="circle4" presStyleLbl="node1" presStyleIdx="3" presStyleCnt="5" custScaleX="109864" custScaleY="81818" custLinFactNeighborX="478" custLinFactNeighborY="9091"/>
      <dgm:spPr/>
      <dgm:t>
        <a:bodyPr/>
        <a:lstStyle/>
        <a:p>
          <a:endParaRPr lang="en-US"/>
        </a:p>
      </dgm:t>
    </dgm:pt>
    <dgm:pt modelId="{A69C970C-B0B6-8440-8CEC-699C5116B090}" type="pres">
      <dgm:prSet presAssocID="{90E87BAA-5DA4-0140-8A0A-AB939D0988AE}" presName="c4text" presStyleLbl="node1" presStyleIdx="3" presStyleCnt="5">
        <dgm:presLayoutVars>
          <dgm:bulletEnabled val="1"/>
        </dgm:presLayoutVars>
      </dgm:prSet>
      <dgm:spPr/>
      <dgm:t>
        <a:bodyPr/>
        <a:lstStyle/>
        <a:p>
          <a:endParaRPr lang="en-US"/>
        </a:p>
      </dgm:t>
    </dgm:pt>
    <dgm:pt modelId="{627A29E1-3B90-B540-AB05-087144A35D4A}" type="pres">
      <dgm:prSet presAssocID="{90E87BAA-5DA4-0140-8A0A-AB939D0988AE}" presName="comp5" presStyleCnt="0"/>
      <dgm:spPr/>
    </dgm:pt>
    <dgm:pt modelId="{C222CFE6-21F3-434F-86ED-0F3BBC10B98B}" type="pres">
      <dgm:prSet presAssocID="{90E87BAA-5DA4-0140-8A0A-AB939D0988AE}" presName="circle5" presStyleLbl="node1" presStyleIdx="4" presStyleCnt="5" custScaleY="69065" custLinFactNeighborX="-1316" custLinFactNeighborY="15468"/>
      <dgm:spPr/>
      <dgm:t>
        <a:bodyPr/>
        <a:lstStyle/>
        <a:p>
          <a:endParaRPr lang="en-US"/>
        </a:p>
      </dgm:t>
    </dgm:pt>
    <dgm:pt modelId="{9F7C0A54-513F-9848-8F3E-8851EC9714B5}" type="pres">
      <dgm:prSet presAssocID="{90E87BAA-5DA4-0140-8A0A-AB939D0988AE}" presName="c5text" presStyleLbl="node1" presStyleIdx="4" presStyleCnt="5">
        <dgm:presLayoutVars>
          <dgm:bulletEnabled val="1"/>
        </dgm:presLayoutVars>
      </dgm:prSet>
      <dgm:spPr/>
      <dgm:t>
        <a:bodyPr/>
        <a:lstStyle/>
        <a:p>
          <a:endParaRPr lang="en-US"/>
        </a:p>
      </dgm:t>
    </dgm:pt>
  </dgm:ptLst>
  <dgm:cxnLst>
    <dgm:cxn modelId="{1558D1EC-98AE-455F-B118-A0BA0C73ADAD}" type="presOf" srcId="{2DD86BD1-19B3-7C49-9873-65AE8B8C0A7C}" destId="{3B67FD41-4790-034D-A75A-1B7CC60B856A}" srcOrd="0" destOrd="0" presId="urn:microsoft.com/office/officeart/2005/8/layout/venn2"/>
    <dgm:cxn modelId="{61C5B331-90CC-4AA3-B1F3-A947EF8A695E}" type="presOf" srcId="{90E87BAA-5DA4-0140-8A0A-AB939D0988AE}" destId="{9CB6736E-5B9C-844F-AF83-92DC8F9EBA94}" srcOrd="0" destOrd="0" presId="urn:microsoft.com/office/officeart/2005/8/layout/venn2"/>
    <dgm:cxn modelId="{AB1D9F45-966B-4AEC-A898-EFEF7A321604}" type="presOf" srcId="{21A68BB2-606A-8442-974B-B212DE93F699}" destId="{A69C970C-B0B6-8440-8CEC-699C5116B090}" srcOrd="1" destOrd="0" presId="urn:microsoft.com/office/officeart/2005/8/layout/venn2"/>
    <dgm:cxn modelId="{3168882A-9D7C-984D-8F1B-358AC158C133}" srcId="{90E87BAA-5DA4-0140-8A0A-AB939D0988AE}" destId="{2DD86BD1-19B3-7C49-9873-65AE8B8C0A7C}" srcOrd="2" destOrd="0" parTransId="{F4CD25BE-1C5A-3340-B8BA-069FE4FA11E5}" sibTransId="{8EEA3A4D-2F1D-D640-B08E-196D82927BEF}"/>
    <dgm:cxn modelId="{27B49FB1-E897-40E0-9C7F-DA583A42F1B8}" type="presOf" srcId="{21A68BB2-606A-8442-974B-B212DE93F699}" destId="{6B22BC7F-5D02-1640-B50F-25BB00D07573}" srcOrd="0" destOrd="0" presId="urn:microsoft.com/office/officeart/2005/8/layout/venn2"/>
    <dgm:cxn modelId="{76288F86-3061-4F8C-AA9F-1E867F5ACBA8}" type="presOf" srcId="{1EF69CF8-15DF-E747-A1E4-77E064429BB4}" destId="{0979F35A-B529-304A-A35F-90D9425E4A17}" srcOrd="0" destOrd="0" presId="urn:microsoft.com/office/officeart/2005/8/layout/venn2"/>
    <dgm:cxn modelId="{94651C49-EA3D-034F-BBDF-9B54D0AEDE3A}" srcId="{90E87BAA-5DA4-0140-8A0A-AB939D0988AE}" destId="{B583D051-D3BD-FB44-B27E-C3058B470C59}" srcOrd="0" destOrd="0" parTransId="{4B353784-211D-364F-9E37-7081B7F6B4A1}" sibTransId="{F2E28786-2F48-2045-B53F-003147B4D215}"/>
    <dgm:cxn modelId="{EDCCD461-C85A-4AD0-9BEF-8799B99DDC80}" type="presOf" srcId="{B583D051-D3BD-FB44-B27E-C3058B470C59}" destId="{9605B176-D3C0-D74E-8DB9-F17A680F8802}" srcOrd="0" destOrd="0" presId="urn:microsoft.com/office/officeart/2005/8/layout/venn2"/>
    <dgm:cxn modelId="{0D91316B-AFCE-034F-97B5-50ADA5E314B2}" srcId="{90E87BAA-5DA4-0140-8A0A-AB939D0988AE}" destId="{1EF69CF8-15DF-E747-A1E4-77E064429BB4}" srcOrd="1" destOrd="0" parTransId="{E7FAEA67-96BB-F943-8974-5600298FF8E5}" sibTransId="{405D7A1A-CD29-D945-9A60-DEF9B2E64296}"/>
    <dgm:cxn modelId="{BBDDE258-AA93-3C44-9012-0044416364C9}" srcId="{90E87BAA-5DA4-0140-8A0A-AB939D0988AE}" destId="{97E83A16-CD42-124C-9AFB-7E40124E1F5E}" srcOrd="4" destOrd="0" parTransId="{0E7D312A-B8C7-6F45-AFCB-5F9182A8DC67}" sibTransId="{597CC3CF-4A79-424C-9F84-11B3DDF3E0FE}"/>
    <dgm:cxn modelId="{DDDB629B-9040-44D4-80C1-434E11E4BEA4}" type="presOf" srcId="{97E83A16-CD42-124C-9AFB-7E40124E1F5E}" destId="{9F7C0A54-513F-9848-8F3E-8851EC9714B5}" srcOrd="1" destOrd="0" presId="urn:microsoft.com/office/officeart/2005/8/layout/venn2"/>
    <dgm:cxn modelId="{6E5BCC79-868A-8B43-9BE7-E3C36B3EB8BF}" srcId="{90E87BAA-5DA4-0140-8A0A-AB939D0988AE}" destId="{21A68BB2-606A-8442-974B-B212DE93F699}" srcOrd="3" destOrd="0" parTransId="{FE4D9C59-6907-E149-AFFD-C6BB0B58BA99}" sibTransId="{E771DBA5-0DE0-0D4F-8557-86525EF8F047}"/>
    <dgm:cxn modelId="{A583CA35-0B6A-447F-B665-B7E6B81CC5B5}" type="presOf" srcId="{1EF69CF8-15DF-E747-A1E4-77E064429BB4}" destId="{4DD2F6C4-5C03-DC41-B321-F9BF0AF85D89}" srcOrd="1" destOrd="0" presId="urn:microsoft.com/office/officeart/2005/8/layout/venn2"/>
    <dgm:cxn modelId="{F75CB261-9841-40C5-B2D0-1B690070E42F}" type="presOf" srcId="{B583D051-D3BD-FB44-B27E-C3058B470C59}" destId="{DE4B65B7-BB94-8E48-B072-8CE6F2CDF4FD}" srcOrd="1" destOrd="0" presId="urn:microsoft.com/office/officeart/2005/8/layout/venn2"/>
    <dgm:cxn modelId="{EA23B38D-C043-4A5D-B553-A978B4960B65}" type="presOf" srcId="{2DD86BD1-19B3-7C49-9873-65AE8B8C0A7C}" destId="{6E08E98F-B2E0-764F-B4FB-0C6AA4010BE7}" srcOrd="1" destOrd="0" presId="urn:microsoft.com/office/officeart/2005/8/layout/venn2"/>
    <dgm:cxn modelId="{37BCDB20-740F-4545-B5C2-9309E08D3AC2}" type="presOf" srcId="{97E83A16-CD42-124C-9AFB-7E40124E1F5E}" destId="{C222CFE6-21F3-434F-86ED-0F3BBC10B98B}" srcOrd="0" destOrd="0" presId="urn:microsoft.com/office/officeart/2005/8/layout/venn2"/>
    <dgm:cxn modelId="{01E68D90-FE94-4F22-A7C1-A7F93760C3BF}" type="presParOf" srcId="{9CB6736E-5B9C-844F-AF83-92DC8F9EBA94}" destId="{6C44497E-1379-AA48-938B-78DB1354C761}" srcOrd="0" destOrd="0" presId="urn:microsoft.com/office/officeart/2005/8/layout/venn2"/>
    <dgm:cxn modelId="{69F3FF4A-17C4-44B7-8508-5E27C2275E44}" type="presParOf" srcId="{6C44497E-1379-AA48-938B-78DB1354C761}" destId="{9605B176-D3C0-D74E-8DB9-F17A680F8802}" srcOrd="0" destOrd="0" presId="urn:microsoft.com/office/officeart/2005/8/layout/venn2"/>
    <dgm:cxn modelId="{CA615409-3FC3-4088-9848-4E760A1FB972}" type="presParOf" srcId="{6C44497E-1379-AA48-938B-78DB1354C761}" destId="{DE4B65B7-BB94-8E48-B072-8CE6F2CDF4FD}" srcOrd="1" destOrd="0" presId="urn:microsoft.com/office/officeart/2005/8/layout/venn2"/>
    <dgm:cxn modelId="{BF8BDB28-6ADD-4A38-A677-EFC6CC6A12BB}" type="presParOf" srcId="{9CB6736E-5B9C-844F-AF83-92DC8F9EBA94}" destId="{688186B3-5C80-5344-86A1-9A93A196DE2B}" srcOrd="1" destOrd="0" presId="urn:microsoft.com/office/officeart/2005/8/layout/venn2"/>
    <dgm:cxn modelId="{46ABCE7D-10C4-4604-947B-CE0598E3E9CD}" type="presParOf" srcId="{688186B3-5C80-5344-86A1-9A93A196DE2B}" destId="{0979F35A-B529-304A-A35F-90D9425E4A17}" srcOrd="0" destOrd="0" presId="urn:microsoft.com/office/officeart/2005/8/layout/venn2"/>
    <dgm:cxn modelId="{0CEE6303-FB19-4BD6-AC95-A6FC2606CB87}" type="presParOf" srcId="{688186B3-5C80-5344-86A1-9A93A196DE2B}" destId="{4DD2F6C4-5C03-DC41-B321-F9BF0AF85D89}" srcOrd="1" destOrd="0" presId="urn:microsoft.com/office/officeart/2005/8/layout/venn2"/>
    <dgm:cxn modelId="{0DEC80DC-7726-4351-826D-E5DAC6EA8EB6}" type="presParOf" srcId="{9CB6736E-5B9C-844F-AF83-92DC8F9EBA94}" destId="{F8843593-0179-7148-8E01-6597389B8A50}" srcOrd="2" destOrd="0" presId="urn:microsoft.com/office/officeart/2005/8/layout/venn2"/>
    <dgm:cxn modelId="{E7E22657-6466-4E30-8CC9-56A183609266}" type="presParOf" srcId="{F8843593-0179-7148-8E01-6597389B8A50}" destId="{3B67FD41-4790-034D-A75A-1B7CC60B856A}" srcOrd="0" destOrd="0" presId="urn:microsoft.com/office/officeart/2005/8/layout/venn2"/>
    <dgm:cxn modelId="{8A4628CF-819B-40F4-B41F-C4A149A06853}" type="presParOf" srcId="{F8843593-0179-7148-8E01-6597389B8A50}" destId="{6E08E98F-B2E0-764F-B4FB-0C6AA4010BE7}" srcOrd="1" destOrd="0" presId="urn:microsoft.com/office/officeart/2005/8/layout/venn2"/>
    <dgm:cxn modelId="{9CD3B6C0-625D-4DC5-B213-143052123E5E}" type="presParOf" srcId="{9CB6736E-5B9C-844F-AF83-92DC8F9EBA94}" destId="{B41C0E60-FD91-5B40-915D-0B267DD5F4CF}" srcOrd="3" destOrd="0" presId="urn:microsoft.com/office/officeart/2005/8/layout/venn2"/>
    <dgm:cxn modelId="{48597421-05D9-4EAA-A1AC-37336D5C65FC}" type="presParOf" srcId="{B41C0E60-FD91-5B40-915D-0B267DD5F4CF}" destId="{6B22BC7F-5D02-1640-B50F-25BB00D07573}" srcOrd="0" destOrd="0" presId="urn:microsoft.com/office/officeart/2005/8/layout/venn2"/>
    <dgm:cxn modelId="{8C95E972-2A76-4EA0-A4C2-29760E55D6EA}" type="presParOf" srcId="{B41C0E60-FD91-5B40-915D-0B267DD5F4CF}" destId="{A69C970C-B0B6-8440-8CEC-699C5116B090}" srcOrd="1" destOrd="0" presId="urn:microsoft.com/office/officeart/2005/8/layout/venn2"/>
    <dgm:cxn modelId="{BA9BA4A6-5FE6-449A-8E0E-89745255A067}" type="presParOf" srcId="{9CB6736E-5B9C-844F-AF83-92DC8F9EBA94}" destId="{627A29E1-3B90-B540-AB05-087144A35D4A}" srcOrd="4" destOrd="0" presId="urn:microsoft.com/office/officeart/2005/8/layout/venn2"/>
    <dgm:cxn modelId="{1822B31D-3AF0-429D-89E9-91422948DC78}" type="presParOf" srcId="{627A29E1-3B90-B540-AB05-087144A35D4A}" destId="{C222CFE6-21F3-434F-86ED-0F3BBC10B98B}" srcOrd="0" destOrd="0" presId="urn:microsoft.com/office/officeart/2005/8/layout/venn2"/>
    <dgm:cxn modelId="{4F10C0CF-74B3-4106-A078-28D465A2F89F}" type="presParOf" srcId="{627A29E1-3B90-B540-AB05-087144A35D4A}" destId="{9F7C0A54-513F-9848-8F3E-8851EC9714B5}"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5B176-D3C0-D74E-8DB9-F17A680F8802}">
      <dsp:nvSpPr>
        <dsp:cNvPr id="0" name=""/>
        <dsp:cNvSpPr/>
      </dsp:nvSpPr>
      <dsp:spPr>
        <a:xfrm>
          <a:off x="504448" y="0"/>
          <a:ext cx="8251915" cy="6518564"/>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fa-IR" sz="1050" b="1" kern="1200">
              <a:solidFill>
                <a:srgbClr val="000000"/>
              </a:solidFill>
              <a:cs typeface="B Titr" pitchFamily="2" charset="-78"/>
            </a:rPr>
            <a:t>سیاستگذاری </a:t>
          </a:r>
          <a:r>
            <a:rPr lang="fa-IR" sz="1050" b="1" kern="1200">
              <a:solidFill>
                <a:schemeClr val="bg1"/>
              </a:solidFill>
              <a:cs typeface="B Titr" pitchFamily="2" charset="-78"/>
            </a:rPr>
            <a:t>(اقتصاد، فرهنگ، دین، قانون)</a:t>
          </a:r>
          <a:endParaRPr lang="en-US" sz="750" kern="1200">
            <a:solidFill>
              <a:schemeClr val="bg1"/>
            </a:solidFill>
            <a:cs typeface="B Titr" pitchFamily="2" charset="-78"/>
          </a:endParaRPr>
        </a:p>
      </dsp:txBody>
      <dsp:txXfrm>
        <a:off x="3083172" y="325928"/>
        <a:ext cx="3094468" cy="651856"/>
      </dsp:txXfrm>
    </dsp:sp>
    <dsp:sp modelId="{0979F35A-B529-304A-A35F-90D9425E4A17}">
      <dsp:nvSpPr>
        <dsp:cNvPr id="0" name=""/>
        <dsp:cNvSpPr/>
      </dsp:nvSpPr>
      <dsp:spPr>
        <a:xfrm>
          <a:off x="1159212" y="876222"/>
          <a:ext cx="7029143" cy="5676196"/>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fa-IR" sz="1050" b="1" kern="1200" dirty="0">
              <a:solidFill>
                <a:sysClr val="windowText" lastClr="000000"/>
              </a:solidFill>
              <a:cs typeface="B Titr" pitchFamily="2" charset="-78"/>
            </a:rPr>
            <a:t>جامعه</a:t>
          </a:r>
          <a:r>
            <a:rPr lang="fa-IR" sz="1050" b="1" kern="1200" dirty="0">
              <a:cs typeface="B Titr" pitchFamily="2" charset="-78"/>
            </a:rPr>
            <a:t> </a:t>
          </a:r>
          <a:r>
            <a:rPr lang="fa-IR" sz="1050" b="1" kern="1200" dirty="0" smtClean="0">
              <a:cs typeface="B Titr" pitchFamily="2" charset="-78"/>
            </a:rPr>
            <a:t>(روستاها، </a:t>
          </a:r>
          <a:r>
            <a:rPr lang="fa-IR" sz="1050" b="1" kern="1200" dirty="0">
              <a:cs typeface="B Titr" pitchFamily="2" charset="-78"/>
            </a:rPr>
            <a:t>محله، محل کار، پارک ها، کوچه و بازار)</a:t>
          </a:r>
          <a:endParaRPr lang="en-US" sz="800" b="1" kern="1200" dirty="0">
            <a:solidFill>
              <a:schemeClr val="bg1"/>
            </a:solidFill>
            <a:cs typeface="B Titr" pitchFamily="2" charset="-78"/>
          </a:endParaRPr>
        </a:p>
      </dsp:txBody>
      <dsp:txXfrm>
        <a:off x="3158125" y="1202603"/>
        <a:ext cx="3031318" cy="652762"/>
      </dsp:txXfrm>
    </dsp:sp>
    <dsp:sp modelId="{3B67FD41-4790-034D-A75A-1B7CC60B856A}">
      <dsp:nvSpPr>
        <dsp:cNvPr id="0" name=""/>
        <dsp:cNvSpPr/>
      </dsp:nvSpPr>
      <dsp:spPr>
        <a:xfrm>
          <a:off x="1443336" y="2305713"/>
          <a:ext cx="6360267" cy="4179018"/>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endParaRPr lang="fa-IR" sz="1050" b="1" kern="1200" dirty="0">
            <a:solidFill>
              <a:sysClr val="windowText" lastClr="000000"/>
            </a:solidFill>
            <a:cs typeface="B Titr" pitchFamily="2" charset="-78"/>
          </a:endParaRPr>
        </a:p>
        <a:p>
          <a:pPr lvl="0" algn="ctr" defTabSz="466725" rtl="1">
            <a:lnSpc>
              <a:spcPct val="90000"/>
            </a:lnSpc>
            <a:spcBef>
              <a:spcPct val="0"/>
            </a:spcBef>
            <a:spcAft>
              <a:spcPct val="35000"/>
            </a:spcAft>
          </a:pPr>
          <a:r>
            <a:rPr lang="fa-IR" sz="1050" b="1" kern="1200" dirty="0">
              <a:solidFill>
                <a:sysClr val="windowText" lastClr="000000"/>
              </a:solidFill>
              <a:cs typeface="B Titr" pitchFamily="2" charset="-78"/>
            </a:rPr>
            <a:t>سازمانی </a:t>
          </a:r>
          <a:r>
            <a:rPr lang="fa-IR" sz="1050" b="1" kern="1200" dirty="0" smtClean="0">
              <a:solidFill>
                <a:schemeClr val="bg1"/>
              </a:solidFill>
              <a:cs typeface="B Titr" pitchFamily="2" charset="-78"/>
            </a:rPr>
            <a:t>(آموزش و پرورش، دانشگاه </a:t>
          </a:r>
          <a:r>
            <a:rPr lang="fa-IR" sz="1050" b="1" kern="1200" dirty="0">
              <a:solidFill>
                <a:schemeClr val="bg1"/>
              </a:solidFill>
              <a:cs typeface="B Titr" pitchFamily="2" charset="-78"/>
            </a:rPr>
            <a:t>علوم پزشکی، </a:t>
          </a:r>
          <a:r>
            <a:rPr lang="fa-IR" sz="1050" b="1" kern="1200" dirty="0" smtClean="0">
              <a:solidFill>
                <a:schemeClr val="bg1"/>
              </a:solidFill>
              <a:cs typeface="B Titr" pitchFamily="2" charset="-78"/>
            </a:rPr>
            <a:t>بهزیستی</a:t>
          </a:r>
          <a:r>
            <a:rPr lang="fa-IR" sz="1050" b="1" kern="1200" dirty="0">
              <a:solidFill>
                <a:schemeClr val="bg1"/>
              </a:solidFill>
              <a:cs typeface="B Titr" pitchFamily="2" charset="-78"/>
            </a:rPr>
            <a:t>، </a:t>
          </a:r>
          <a:r>
            <a:rPr lang="fa-IR" sz="1050" b="1" kern="1200" dirty="0" smtClean="0">
              <a:solidFill>
                <a:schemeClr val="bg1"/>
              </a:solidFill>
              <a:cs typeface="B Titr" pitchFamily="2" charset="-78"/>
            </a:rPr>
            <a:t>دادگستری، نیروی انتظامی </a:t>
          </a:r>
          <a:r>
            <a:rPr lang="fa-IR" sz="1050" b="1" kern="1200" dirty="0">
              <a:solidFill>
                <a:schemeClr val="bg1"/>
              </a:solidFill>
              <a:cs typeface="B Titr" pitchFamily="2" charset="-78"/>
            </a:rPr>
            <a:t>و ...)</a:t>
          </a:r>
          <a:endParaRPr lang="en-US" sz="1050" b="1" kern="1200" dirty="0"/>
        </a:p>
      </dsp:txBody>
      <dsp:txXfrm>
        <a:off x="2977751" y="2594066"/>
        <a:ext cx="3291438" cy="576704"/>
      </dsp:txXfrm>
    </dsp:sp>
    <dsp:sp modelId="{6B22BC7F-5D02-1640-B50F-25BB00D07573}">
      <dsp:nvSpPr>
        <dsp:cNvPr id="0" name=""/>
        <dsp:cNvSpPr/>
      </dsp:nvSpPr>
      <dsp:spPr>
        <a:xfrm>
          <a:off x="2619709" y="3551362"/>
          <a:ext cx="3938855" cy="2933347"/>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fa-IR" sz="1000" kern="1200">
              <a:solidFill>
                <a:sysClr val="windowText" lastClr="000000"/>
              </a:solidFill>
              <a:cs typeface="B Titr" pitchFamily="2" charset="-78"/>
            </a:rPr>
            <a:t>بین فردی</a:t>
          </a:r>
          <a:r>
            <a:rPr lang="fa-IR" sz="1000" kern="1200">
              <a:cs typeface="B Titr" pitchFamily="2" charset="-78"/>
            </a:rPr>
            <a:t> (خانواده، دوست و اطرافیان)</a:t>
          </a:r>
          <a:endParaRPr lang="en-US" sz="1000" kern="1200">
            <a:cs typeface="B Titr" pitchFamily="2" charset="-78"/>
          </a:endParaRPr>
        </a:p>
      </dsp:txBody>
      <dsp:txXfrm>
        <a:off x="3525646" y="3815363"/>
        <a:ext cx="2126981" cy="528002"/>
      </dsp:txXfrm>
    </dsp:sp>
    <dsp:sp modelId="{C222CFE6-21F3-434F-86ED-0F3BBC10B98B}">
      <dsp:nvSpPr>
        <dsp:cNvPr id="0" name=""/>
        <dsp:cNvSpPr/>
      </dsp:nvSpPr>
      <dsp:spPr>
        <a:xfrm>
          <a:off x="3233973" y="4683904"/>
          <a:ext cx="2607425" cy="1800818"/>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rtl="1">
            <a:lnSpc>
              <a:spcPct val="90000"/>
            </a:lnSpc>
            <a:spcBef>
              <a:spcPct val="0"/>
            </a:spcBef>
            <a:spcAft>
              <a:spcPct val="35000"/>
            </a:spcAft>
          </a:pPr>
          <a:r>
            <a:rPr lang="fa-IR" sz="900" b="1" kern="1200" dirty="0">
              <a:solidFill>
                <a:sysClr val="windowText" lastClr="000000"/>
              </a:solidFill>
              <a:cs typeface="B Titr" pitchFamily="2" charset="-78"/>
            </a:rPr>
            <a:t>فردی</a:t>
          </a:r>
          <a:r>
            <a:rPr lang="fa-IR" sz="900" b="1" kern="1200" dirty="0">
              <a:cs typeface="B Titr" pitchFamily="2" charset="-78"/>
            </a:rPr>
            <a:t> (آگاهی، نگرش، عملکرد)، خصوصیات شخصیتی</a:t>
          </a:r>
          <a:endParaRPr lang="en-US" sz="900" b="1" kern="1200" dirty="0">
            <a:cs typeface="B Titr" pitchFamily="2" charset="-78"/>
          </a:endParaRPr>
        </a:p>
      </dsp:txBody>
      <dsp:txXfrm>
        <a:off x="3615822" y="5134109"/>
        <a:ext cx="1843728" cy="900409"/>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D089E-8D1B-47D4-A797-6CD82529FB83}" type="datetimeFigureOut">
              <a:rPr lang="en-US" smtClean="0"/>
              <a:t>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ED6139-F909-4A98-B8A1-53D559FB006E}" type="slidenum">
              <a:rPr lang="en-US" smtClean="0"/>
              <a:t>‹#›</a:t>
            </a:fld>
            <a:endParaRPr lang="en-US"/>
          </a:p>
        </p:txBody>
      </p:sp>
    </p:spTree>
    <p:extLst>
      <p:ext uri="{BB962C8B-B14F-4D97-AF65-F5344CB8AC3E}">
        <p14:creationId xmlns:p14="http://schemas.microsoft.com/office/powerpoint/2010/main" val="343039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Camara Phyllis Jones, MD, MPH, PhD</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010C7-AE60-4835-86A1-EAAA125AEC1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07618" name="Rectangle 2"/>
          <p:cNvSpPr>
            <a:spLocks noGrp="1" noRot="1" noChangeAspect="1" noChangeArrowheads="1" noTextEdit="1"/>
          </p:cNvSpPr>
          <p:nvPr>
            <p:ph type="sldImg"/>
          </p:nvPr>
        </p:nvSpPr>
        <p:spPr>
          <a:ln/>
        </p:spPr>
      </p:sp>
      <p:sp>
        <p:nvSpPr>
          <p:cNvPr id="1007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8659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r" defTabSz="914400" rtl="1" eaLnBrk="1" fontAlgn="base" latinLnBrk="0" hangingPunct="1">
              <a:lnSpc>
                <a:spcPct val="100000"/>
              </a:lnSpc>
              <a:spcBef>
                <a:spcPct val="20000"/>
              </a:spcBef>
              <a:spcAft>
                <a:spcPct val="0"/>
              </a:spcAft>
              <a:buClr>
                <a:srgbClr val="000000"/>
              </a:buClr>
              <a:buSzPct val="75000"/>
              <a:buFont typeface="Wingdings" panose="05000000000000000000" pitchFamily="2" charset="2"/>
              <a:buChar char="l"/>
              <a:tabLst/>
              <a:defRPr/>
            </a:pPr>
            <a:r>
              <a:rPr kumimoji="0" lang="fa-I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گلسر این پنج نیاز را به یک ماشین پنج سیلندر تشبیه می کند و می گوید:</a:t>
            </a:r>
            <a:br>
              <a:rPr kumimoji="0" lang="fa-I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br>
            <a:r>
              <a:rPr kumimoji="0" lang="fa-I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همانطور که عملکرد موتور یک ماشین پنچ سیلندر به تک تک سیلندر های آن بستگی دارد و اگر یکی از آنها کار نکند موتور ریپ می زند این پنج نیاز هم به یک اندازه مهم هستند </a:t>
            </a:r>
          </a:p>
          <a:p>
            <a:pPr marL="342900" marR="0" lvl="0" indent="-342900" algn="r" defTabSz="914400" rtl="1" eaLnBrk="1" fontAlgn="base" latinLnBrk="0" hangingPunct="1">
              <a:lnSpc>
                <a:spcPct val="100000"/>
              </a:lnSpc>
              <a:spcBef>
                <a:spcPct val="20000"/>
              </a:spcBef>
              <a:spcAft>
                <a:spcPct val="0"/>
              </a:spcAft>
              <a:buClr>
                <a:srgbClr val="000000"/>
              </a:buClr>
              <a:buSzPct val="75000"/>
              <a:buFont typeface="Wingdings" panose="05000000000000000000" pitchFamily="2" charset="2"/>
              <a:buChar char="l"/>
              <a:tabLst/>
              <a:defRPr/>
            </a:pPr>
            <a:r>
              <a:rPr kumimoji="0" lang="fa-I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بر خلاف مازلو که معتقد بود نیازها «سلسله مراتب» دارند و تا یکی از آنها اشباع نشود، نیاز دیگر در وجود ما سر بر نمی دارد، گلاسر معتقد است که اولویت نیازها برای هر کسی متفاوت است.</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87B93-84EA-4CB0-B530-C04C7E4677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162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7C78D5-FD61-4EE5-889E-31EBC77758AB}"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8768A-2D14-46DD-BB0E-CB598F9D3001}" type="slidenum">
              <a:rPr lang="en-US" smtClean="0"/>
              <a:t>‹#›</a:t>
            </a:fld>
            <a:endParaRPr lang="en-US"/>
          </a:p>
        </p:txBody>
      </p:sp>
    </p:spTree>
    <p:extLst>
      <p:ext uri="{BB962C8B-B14F-4D97-AF65-F5344CB8AC3E}">
        <p14:creationId xmlns:p14="http://schemas.microsoft.com/office/powerpoint/2010/main" val="2679828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7C78D5-FD61-4EE5-889E-31EBC77758AB}"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8768A-2D14-46DD-BB0E-CB598F9D3001}" type="slidenum">
              <a:rPr lang="en-US" smtClean="0"/>
              <a:t>‹#›</a:t>
            </a:fld>
            <a:endParaRPr lang="en-US"/>
          </a:p>
        </p:txBody>
      </p:sp>
    </p:spTree>
    <p:extLst>
      <p:ext uri="{BB962C8B-B14F-4D97-AF65-F5344CB8AC3E}">
        <p14:creationId xmlns:p14="http://schemas.microsoft.com/office/powerpoint/2010/main" val="28140575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702337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934199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07756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52845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15809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0881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95295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13231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4432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2650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7C78D5-FD61-4EE5-889E-31EBC77758AB}"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8768A-2D14-46DD-BB0E-CB598F9D3001}" type="slidenum">
              <a:rPr lang="en-US" smtClean="0"/>
              <a:t>‹#›</a:t>
            </a:fld>
            <a:endParaRPr lang="en-US"/>
          </a:p>
        </p:txBody>
      </p:sp>
    </p:spTree>
    <p:extLst>
      <p:ext uri="{BB962C8B-B14F-4D97-AF65-F5344CB8AC3E}">
        <p14:creationId xmlns:p14="http://schemas.microsoft.com/office/powerpoint/2010/main" val="5152994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5920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71410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61154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7823200" cy="6858000"/>
            <a:chOff x="0" y="0"/>
            <a:chExt cx="3696" cy="4320"/>
          </a:xfrm>
        </p:grpSpPr>
        <p:sp>
          <p:nvSpPr>
            <p:cNvPr id="8195" name="Rectangle 3"/>
            <p:cNvSpPr>
              <a:spLocks noChangeArrowheads="1"/>
            </p:cNvSpPr>
            <p:nvPr/>
          </p:nvSpPr>
          <p:spPr bwMode="auto">
            <a:xfrm>
              <a:off x="0" y="0"/>
              <a:ext cx="28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8196" name="AutoShape 4"/>
            <p:cNvSpPr>
              <a:spLocks noChangeArrowheads="1"/>
            </p:cNvSpPr>
            <p:nvPr/>
          </p:nvSpPr>
          <p:spPr bwMode="white">
            <a:xfrm>
              <a:off x="432" y="624"/>
              <a:ext cx="3264" cy="12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grpSp>
      <p:grpSp>
        <p:nvGrpSpPr>
          <p:cNvPr id="8197" name="Group 5"/>
          <p:cNvGrpSpPr>
            <a:grpSpLocks/>
          </p:cNvGrpSpPr>
          <p:nvPr/>
        </p:nvGrpSpPr>
        <p:grpSpPr bwMode="auto">
          <a:xfrm>
            <a:off x="4842933" y="4889500"/>
            <a:ext cx="6502400" cy="319088"/>
            <a:chOff x="2288" y="3080"/>
            <a:chExt cx="3072" cy="201"/>
          </a:xfrm>
        </p:grpSpPr>
        <p:sp>
          <p:nvSpPr>
            <p:cNvPr id="8198" name="AutoShape 6"/>
            <p:cNvSpPr>
              <a:spLocks noChangeArrowheads="1"/>
            </p:cNvSpPr>
            <p:nvPr/>
          </p:nvSpPr>
          <p:spPr bwMode="auto">
            <a:xfrm flipH="1">
              <a:off x="2288" y="3080"/>
              <a:ext cx="2914"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199" name="AutoShape 7"/>
            <p:cNvSpPr>
              <a:spLocks noChangeArrowheads="1"/>
            </p:cNvSpPr>
            <p:nvPr/>
          </p:nvSpPr>
          <p:spPr bwMode="auto">
            <a:xfrm>
              <a:off x="5196" y="3080"/>
              <a:ext cx="164"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8200" name="Rectangle 8"/>
          <p:cNvSpPr>
            <a:spLocks noGrp="1" noChangeArrowheads="1"/>
          </p:cNvSpPr>
          <p:nvPr>
            <p:ph type="subTitle" idx="1"/>
          </p:nvPr>
        </p:nvSpPr>
        <p:spPr>
          <a:xfrm>
            <a:off x="6231467" y="2927350"/>
            <a:ext cx="5350933" cy="1822450"/>
          </a:xfrm>
        </p:spPr>
        <p:txBody>
          <a:bodyPr anchor="b"/>
          <a:lstStyle>
            <a:lvl1pPr marL="0" indent="0">
              <a:buFont typeface="Wingdings" panose="05000000000000000000" pitchFamily="2" charset="2"/>
              <a:buNone/>
              <a:defRPr>
                <a:solidFill>
                  <a:schemeClr val="tx2"/>
                </a:solidFill>
              </a:defRPr>
            </a:lvl1pPr>
          </a:lstStyle>
          <a:p>
            <a:pPr lvl="0"/>
            <a:r>
              <a:rPr lang="en-US" altLang="en-US" noProof="0" smtClean="0"/>
              <a:t>Click to edit Master subtitle style</a:t>
            </a:r>
          </a:p>
        </p:txBody>
      </p:sp>
      <p:sp>
        <p:nvSpPr>
          <p:cNvPr id="8201" name="Rectangle 9"/>
          <p:cNvSpPr>
            <a:spLocks noGrp="1" noChangeArrowheads="1"/>
          </p:cNvSpPr>
          <p:nvPr>
            <p:ph type="dt" sz="quarter" idx="2"/>
          </p:nvPr>
        </p:nvSpPr>
        <p:spPr/>
        <p:txBody>
          <a:bodyPr/>
          <a:lstStyle>
            <a:lvl1pPr>
              <a:defRPr>
                <a:solidFill>
                  <a:schemeClr val="bg1"/>
                </a:solidFill>
              </a:defRPr>
            </a:lvl1pPr>
          </a:lstStyle>
          <a:p>
            <a:pPr fontAlgn="base">
              <a:spcBef>
                <a:spcPct val="0"/>
              </a:spcBef>
              <a:spcAft>
                <a:spcPct val="0"/>
              </a:spcAft>
              <a:defRPr/>
            </a:pPr>
            <a:endParaRPr lang="en-US" altLang="en-US" smtClean="0">
              <a:solidFill>
                <a:srgbClr val="FFFFFF"/>
              </a:solidFill>
            </a:endParaRPr>
          </a:p>
        </p:txBody>
      </p:sp>
      <p:sp>
        <p:nvSpPr>
          <p:cNvPr id="8202" name="Rectangle 10"/>
          <p:cNvSpPr>
            <a:spLocks noGrp="1" noChangeArrowheads="1"/>
          </p:cNvSpPr>
          <p:nvPr>
            <p:ph type="ftr" sz="quarter" idx="3"/>
          </p:nvPr>
        </p:nvSpPr>
        <p:spPr/>
        <p:txBody>
          <a:bodyPr/>
          <a:lstStyle>
            <a:lvl1pPr algn="r">
              <a:defRPr/>
            </a:lvl1pPr>
          </a:lstStyle>
          <a:p>
            <a:pPr fontAlgn="base">
              <a:spcBef>
                <a:spcPct val="0"/>
              </a:spcBef>
              <a:spcAft>
                <a:spcPct val="0"/>
              </a:spcAft>
              <a:defRPr/>
            </a:pPr>
            <a:endParaRPr lang="en-US" altLang="en-US" smtClean="0">
              <a:solidFill>
                <a:srgbClr val="000000"/>
              </a:solidFill>
            </a:endParaRPr>
          </a:p>
        </p:txBody>
      </p:sp>
      <p:sp>
        <p:nvSpPr>
          <p:cNvPr id="8203" name="Rectangle 11"/>
          <p:cNvSpPr>
            <a:spLocks noGrp="1" noChangeArrowheads="1"/>
          </p:cNvSpPr>
          <p:nvPr>
            <p:ph type="sldNum" sz="quarter" idx="4"/>
          </p:nvPr>
        </p:nvSpPr>
        <p:spPr>
          <a:xfrm>
            <a:off x="101601" y="6248400"/>
            <a:ext cx="783167" cy="488950"/>
          </a:xfrm>
        </p:spPr>
        <p:txBody>
          <a:bodyPr anchorCtr="0"/>
          <a:lstStyle>
            <a:lvl1pPr>
              <a:defRPr/>
            </a:lvl1pPr>
          </a:lstStyle>
          <a:p>
            <a:pPr fontAlgn="base">
              <a:spcBef>
                <a:spcPct val="0"/>
              </a:spcBef>
              <a:spcAft>
                <a:spcPct val="0"/>
              </a:spcAft>
              <a:defRPr/>
            </a:pPr>
            <a:fld id="{F27D46C7-2B26-41DA-9923-75FF25BD4867}" type="slidenum">
              <a:rPr lang="en-US" altLang="en-US" smtClean="0">
                <a:solidFill>
                  <a:srgbClr val="FFFFFF"/>
                </a:solidFill>
              </a:rPr>
              <a:pPr fontAlgn="base">
                <a:spcBef>
                  <a:spcPct val="0"/>
                </a:spcBef>
                <a:spcAft>
                  <a:spcPct val="0"/>
                </a:spcAft>
                <a:defRPr/>
              </a:pPr>
              <a:t>‹#›</a:t>
            </a:fld>
            <a:endParaRPr lang="en-US" altLang="en-US" smtClean="0">
              <a:solidFill>
                <a:srgbClr val="FFFFFF"/>
              </a:solidFill>
            </a:endParaRPr>
          </a:p>
        </p:txBody>
      </p:sp>
      <p:sp>
        <p:nvSpPr>
          <p:cNvPr id="8204" name="AutoShape 12"/>
          <p:cNvSpPr>
            <a:spLocks noGrp="1" noChangeArrowheads="1"/>
          </p:cNvSpPr>
          <p:nvPr>
            <p:ph type="ctrTitle" sz="quarter"/>
          </p:nvPr>
        </p:nvSpPr>
        <p:spPr>
          <a:xfrm>
            <a:off x="914400" y="990600"/>
            <a:ext cx="10972800" cy="1905000"/>
          </a:xfrm>
          <a:prstGeom prst="roundRect">
            <a:avLst>
              <a:gd name="adj" fmla="val 50000"/>
            </a:avLst>
          </a:prstGeom>
        </p:spPr>
        <p:txBody>
          <a:bodyPr anchor="ctr"/>
          <a:lstStyle>
            <a:lvl1pPr algn="ctr">
              <a:defRPr>
                <a:solidFill>
                  <a:schemeClr val="tx1"/>
                </a:solidFill>
              </a:defRPr>
            </a:lvl1pPr>
          </a:lstStyle>
          <a:p>
            <a:pPr lvl="0"/>
            <a:r>
              <a:rPr lang="en-US" altLang="en-US" noProof="0" smtClean="0"/>
              <a:t>Click to edit Master title style</a:t>
            </a:r>
          </a:p>
        </p:txBody>
      </p:sp>
    </p:spTree>
    <p:extLst>
      <p:ext uri="{BB962C8B-B14F-4D97-AF65-F5344CB8AC3E}">
        <p14:creationId xmlns:p14="http://schemas.microsoft.com/office/powerpoint/2010/main" val="269416988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204"/>
                                        </p:tgtEl>
                                        <p:attrNameLst>
                                          <p:attrName>style.visibility</p:attrName>
                                        </p:attrNameLst>
                                      </p:cBhvr>
                                      <p:to>
                                        <p:strVal val="visible"/>
                                      </p:to>
                                    </p:set>
                                    <p:anim calcmode="lin" valueType="num">
                                      <p:cBhvr>
                                        <p:cTn id="7" dur="1000" fill="hold"/>
                                        <p:tgtEl>
                                          <p:spTgt spid="8204"/>
                                        </p:tgtEl>
                                        <p:attrNameLst>
                                          <p:attrName>ppt_x</p:attrName>
                                        </p:attrNameLst>
                                      </p:cBhvr>
                                      <p:tavLst>
                                        <p:tav tm="0">
                                          <p:val>
                                            <p:strVal val="#ppt_x-.2"/>
                                          </p:val>
                                        </p:tav>
                                        <p:tav tm="100000">
                                          <p:val>
                                            <p:strVal val="#ppt_x"/>
                                          </p:val>
                                        </p:tav>
                                      </p:tavLst>
                                    </p:anim>
                                    <p:anim calcmode="lin" valueType="num">
                                      <p:cBhvr>
                                        <p:cTn id="8" dur="1000" fill="hold"/>
                                        <p:tgtEl>
                                          <p:spTgt spid="8204"/>
                                        </p:tgtEl>
                                        <p:attrNameLst>
                                          <p:attrName>ppt_y</p:attrName>
                                        </p:attrNameLst>
                                      </p:cBhvr>
                                      <p:tavLst>
                                        <p:tav tm="0">
                                          <p:val>
                                            <p:strVal val="#ppt_y"/>
                                          </p:val>
                                        </p:tav>
                                        <p:tav tm="100000">
                                          <p:val>
                                            <p:strVal val="#ppt_y"/>
                                          </p:val>
                                        </p:tav>
                                      </p:tavLst>
                                    </p:anim>
                                    <p:animEffect transition="in" filter="wipe(right)" prLst="gradientSize: 0.1">
                                      <p:cBhvr>
                                        <p:cTn id="9" dur="1000"/>
                                        <p:tgtEl>
                                          <p:spTgt spid="820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8200">
                                            <p:txEl>
                                              <p:pRg st="0" end="0"/>
                                            </p:txEl>
                                          </p:spTgt>
                                        </p:tgtEl>
                                        <p:attrNameLst>
                                          <p:attrName>style.visibility</p:attrName>
                                        </p:attrNameLst>
                                      </p:cBhvr>
                                      <p:to>
                                        <p:strVal val="visible"/>
                                      </p:to>
                                    </p:set>
                                    <p:animEffect transition="in" filter="fade">
                                      <p:cBhvr>
                                        <p:cTn id="14" dur="500"/>
                                        <p:tgtEl>
                                          <p:spTgt spid="8200">
                                            <p:txEl>
                                              <p:pRg st="0" end="0"/>
                                            </p:txEl>
                                          </p:spTgt>
                                        </p:tgtEl>
                                      </p:cBhvr>
                                    </p:animEffect>
                                    <p:anim calcmode="lin" valueType="num">
                                      <p:cBhvr>
                                        <p:cTn id="15" dur="500" fill="hold"/>
                                        <p:tgtEl>
                                          <p:spTgt spid="8200">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8200">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build="p">
        <p:tmplLst>
          <p:tmpl lvl="1">
            <p:tnLst>
              <p:par>
                <p:cTn presetID="44" presetClass="entr" presetSubtype="0" fill="hold" nodeType="clickEffect">
                  <p:stCondLst>
                    <p:cond delay="0"/>
                  </p:stCondLst>
                  <p:childTnLst>
                    <p:set>
                      <p:cBhvr>
                        <p:cTn dur="1" fill="hold">
                          <p:stCondLst>
                            <p:cond delay="0"/>
                          </p:stCondLst>
                        </p:cTn>
                        <p:tgtEl>
                          <p:spTgt spid="8200"/>
                        </p:tgtEl>
                        <p:attrNameLst>
                          <p:attrName>style.visibility</p:attrName>
                        </p:attrNameLst>
                      </p:cBhvr>
                      <p:to>
                        <p:strVal val="visible"/>
                      </p:to>
                    </p:set>
                    <p:animEffect transition="in" filter="fade">
                      <p:cBhvr>
                        <p:cTn dur="500"/>
                        <p:tgtEl>
                          <p:spTgt spid="8200"/>
                        </p:tgtEl>
                      </p:cBhvr>
                    </p:animEffect>
                    <p:anim calcmode="lin" valueType="num">
                      <p:cBhvr>
                        <p:cTn dur="500" fill="hold"/>
                        <p:tgtEl>
                          <p:spTgt spid="8200"/>
                        </p:tgtEl>
                        <p:attrNameLst>
                          <p:attrName>ppt_x</p:attrName>
                        </p:attrNameLst>
                      </p:cBhvr>
                      <p:tavLst>
                        <p:tav tm="0">
                          <p:val>
                            <p:strVal val="#ppt_x"/>
                          </p:val>
                        </p:tav>
                        <p:tav tm="100000">
                          <p:val>
                            <p:strVal val="#ppt_x"/>
                          </p:val>
                        </p:tav>
                      </p:tavLst>
                    </p:anim>
                    <p:anim calcmode="lin" valueType="num">
                      <p:cBhvr>
                        <p:cTn dur="500" fill="hold"/>
                        <p:tgtEl>
                          <p:spTgt spid="8200"/>
                        </p:tgtEl>
                        <p:attrNameLst>
                          <p:attrName>ppt_y</p:attrName>
                        </p:attrNameLst>
                      </p:cBhvr>
                      <p:tavLst>
                        <p:tav tm="0">
                          <p:val>
                            <p:strVal val="#ppt_y+.05"/>
                          </p:val>
                        </p:tav>
                        <p:tav tm="100000">
                          <p:val>
                            <p:strVal val="#ppt_y"/>
                          </p:val>
                        </p:tav>
                      </p:tavLst>
                    </p:anim>
                  </p:childTnLst>
                </p:cTn>
              </p:par>
            </p:tnLst>
          </p:tmpl>
        </p:tmplLst>
      </p:bldP>
      <p:bldP spid="8204" grpId="0"/>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9B89F7AC-CA9F-498E-9127-28EA90735E8A}" type="slidenum">
              <a:rPr lang="en-US" altLang="en-US" smtClean="0">
                <a:solidFill>
                  <a:srgbClr val="FFFFFF"/>
                </a:solidFill>
              </a:rPr>
              <a:pPr fontAlgn="base">
                <a:spcBef>
                  <a:spcPct val="0"/>
                </a:spcBef>
                <a:spcAft>
                  <a:spcPct val="0"/>
                </a:spcAft>
                <a:defRPr/>
              </a:pPr>
              <a:t>‹#›</a:t>
            </a:fld>
            <a:endParaRPr lang="en-US" altLang="en-US" smtClean="0">
              <a:solidFill>
                <a:srgbClr val="FFFFFF"/>
              </a:solidFill>
            </a:endParaRPr>
          </a:p>
        </p:txBody>
      </p:sp>
    </p:spTree>
    <p:extLst>
      <p:ext uri="{BB962C8B-B14F-4D97-AF65-F5344CB8AC3E}">
        <p14:creationId xmlns:p14="http://schemas.microsoft.com/office/powerpoint/2010/main" val="170771883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67100A8-A4A5-4BF9-AD15-4261C6944B28}" type="slidenum">
              <a:rPr lang="en-US" altLang="en-US" smtClean="0">
                <a:solidFill>
                  <a:srgbClr val="FFFFFF"/>
                </a:solidFill>
              </a:rPr>
              <a:pPr fontAlgn="base">
                <a:spcBef>
                  <a:spcPct val="0"/>
                </a:spcBef>
                <a:spcAft>
                  <a:spcPct val="0"/>
                </a:spcAft>
                <a:defRPr/>
              </a:pPr>
              <a:t>‹#›</a:t>
            </a:fld>
            <a:endParaRPr lang="en-US" altLang="en-US" smtClean="0">
              <a:solidFill>
                <a:srgbClr val="FFFFFF"/>
              </a:solidFill>
            </a:endParaRPr>
          </a:p>
        </p:txBody>
      </p:sp>
    </p:spTree>
    <p:extLst>
      <p:ext uri="{BB962C8B-B14F-4D97-AF65-F5344CB8AC3E}">
        <p14:creationId xmlns:p14="http://schemas.microsoft.com/office/powerpoint/2010/main" val="248621561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1" y="2362201"/>
            <a:ext cx="5027084" cy="37242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347884" y="2362201"/>
            <a:ext cx="5027083" cy="37242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770B9C8A-8EE1-4960-9F15-4225BD380BF9}" type="slidenum">
              <a:rPr lang="en-US" altLang="en-US" smtClean="0">
                <a:solidFill>
                  <a:srgbClr val="FFFFFF"/>
                </a:solidFill>
              </a:rPr>
              <a:pPr fontAlgn="base">
                <a:spcBef>
                  <a:spcPct val="0"/>
                </a:spcBef>
                <a:spcAft>
                  <a:spcPct val="0"/>
                </a:spcAft>
                <a:defRPr/>
              </a:pPr>
              <a:t>‹#›</a:t>
            </a:fld>
            <a:endParaRPr lang="en-US" altLang="en-US" smtClean="0">
              <a:solidFill>
                <a:srgbClr val="FFFFFF"/>
              </a:solidFill>
            </a:endParaRPr>
          </a:p>
        </p:txBody>
      </p:sp>
    </p:spTree>
    <p:extLst>
      <p:ext uri="{BB962C8B-B14F-4D97-AF65-F5344CB8AC3E}">
        <p14:creationId xmlns:p14="http://schemas.microsoft.com/office/powerpoint/2010/main" val="1070509467"/>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defRPr/>
            </a:pPr>
            <a:fld id="{7DE007F9-AFEA-4D82-BDC0-7EA5AE5E3B4C}" type="slidenum">
              <a:rPr lang="en-US" altLang="en-US" smtClean="0">
                <a:solidFill>
                  <a:srgbClr val="FFFFFF"/>
                </a:solidFill>
              </a:rPr>
              <a:pPr fontAlgn="base">
                <a:spcBef>
                  <a:spcPct val="0"/>
                </a:spcBef>
                <a:spcAft>
                  <a:spcPct val="0"/>
                </a:spcAft>
                <a:defRPr/>
              </a:pPr>
              <a:t>‹#›</a:t>
            </a:fld>
            <a:endParaRPr lang="en-US" altLang="en-US" smtClean="0">
              <a:solidFill>
                <a:srgbClr val="FFFFFF"/>
              </a:solidFill>
            </a:endParaRPr>
          </a:p>
        </p:txBody>
      </p:sp>
    </p:spTree>
    <p:extLst>
      <p:ext uri="{BB962C8B-B14F-4D97-AF65-F5344CB8AC3E}">
        <p14:creationId xmlns:p14="http://schemas.microsoft.com/office/powerpoint/2010/main" val="229037000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defRPr/>
            </a:pPr>
            <a:fld id="{283AB332-B06F-4004-BAC4-063AC02C8D6F}" type="slidenum">
              <a:rPr lang="en-US" altLang="en-US" smtClean="0">
                <a:solidFill>
                  <a:srgbClr val="FFFFFF"/>
                </a:solidFill>
              </a:rPr>
              <a:pPr fontAlgn="base">
                <a:spcBef>
                  <a:spcPct val="0"/>
                </a:spcBef>
                <a:spcAft>
                  <a:spcPct val="0"/>
                </a:spcAft>
                <a:defRPr/>
              </a:pPr>
              <a:t>‹#›</a:t>
            </a:fld>
            <a:endParaRPr lang="en-US" altLang="en-US" smtClean="0">
              <a:solidFill>
                <a:srgbClr val="FFFFFF"/>
              </a:solidFill>
            </a:endParaRPr>
          </a:p>
        </p:txBody>
      </p:sp>
    </p:spTree>
    <p:extLst>
      <p:ext uri="{BB962C8B-B14F-4D97-AF65-F5344CB8AC3E}">
        <p14:creationId xmlns:p14="http://schemas.microsoft.com/office/powerpoint/2010/main" val="392552204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defRPr/>
            </a:pPr>
            <a:fld id="{3DC3C1AC-6612-42F6-AAE9-816BB21DE4FD}" type="slidenum">
              <a:rPr lang="en-US" altLang="en-US" smtClean="0">
                <a:solidFill>
                  <a:srgbClr val="FFFFFF"/>
                </a:solidFill>
              </a:rPr>
              <a:pPr fontAlgn="base">
                <a:spcBef>
                  <a:spcPct val="0"/>
                </a:spcBef>
                <a:spcAft>
                  <a:spcPct val="0"/>
                </a:spcAft>
                <a:defRPr/>
              </a:pPr>
              <a:t>‹#›</a:t>
            </a:fld>
            <a:endParaRPr lang="en-US" altLang="en-US" smtClean="0">
              <a:solidFill>
                <a:srgbClr val="FFFFFF"/>
              </a:solidFill>
            </a:endParaRPr>
          </a:p>
        </p:txBody>
      </p:sp>
    </p:spTree>
    <p:extLst>
      <p:ext uri="{BB962C8B-B14F-4D97-AF65-F5344CB8AC3E}">
        <p14:creationId xmlns:p14="http://schemas.microsoft.com/office/powerpoint/2010/main" val="269448152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pPr/>
              <a:t>2/13/2022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881458"/>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B5DABF41-B161-4A6F-AB35-E72978D48816}" type="slidenum">
              <a:rPr lang="en-US" altLang="en-US" smtClean="0">
                <a:solidFill>
                  <a:srgbClr val="FFFFFF"/>
                </a:solidFill>
              </a:rPr>
              <a:pPr fontAlgn="base">
                <a:spcBef>
                  <a:spcPct val="0"/>
                </a:spcBef>
                <a:spcAft>
                  <a:spcPct val="0"/>
                </a:spcAft>
                <a:defRPr/>
              </a:pPr>
              <a:t>‹#›</a:t>
            </a:fld>
            <a:endParaRPr lang="en-US" altLang="en-US" smtClean="0">
              <a:solidFill>
                <a:srgbClr val="FFFFFF"/>
              </a:solidFill>
            </a:endParaRPr>
          </a:p>
        </p:txBody>
      </p:sp>
    </p:spTree>
    <p:extLst>
      <p:ext uri="{BB962C8B-B14F-4D97-AF65-F5344CB8AC3E}">
        <p14:creationId xmlns:p14="http://schemas.microsoft.com/office/powerpoint/2010/main" val="807216253"/>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E4D888A4-1097-4E9C-A754-ECFCF4EEA39E}" type="slidenum">
              <a:rPr lang="en-US" altLang="en-US" smtClean="0">
                <a:solidFill>
                  <a:srgbClr val="FFFFFF"/>
                </a:solidFill>
              </a:rPr>
              <a:pPr fontAlgn="base">
                <a:spcBef>
                  <a:spcPct val="0"/>
                </a:spcBef>
                <a:spcAft>
                  <a:spcPct val="0"/>
                </a:spcAft>
                <a:defRPr/>
              </a:pPr>
              <a:t>‹#›</a:t>
            </a:fld>
            <a:endParaRPr lang="en-US" altLang="en-US" smtClean="0">
              <a:solidFill>
                <a:srgbClr val="FFFFFF"/>
              </a:solidFill>
            </a:endParaRPr>
          </a:p>
        </p:txBody>
      </p:sp>
    </p:spTree>
    <p:extLst>
      <p:ext uri="{BB962C8B-B14F-4D97-AF65-F5344CB8AC3E}">
        <p14:creationId xmlns:p14="http://schemas.microsoft.com/office/powerpoint/2010/main" val="138949581"/>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2F471C82-A86C-4400-A4D5-ED5B9D131312}" type="slidenum">
              <a:rPr lang="en-US" altLang="en-US" smtClean="0">
                <a:solidFill>
                  <a:srgbClr val="FFFFFF"/>
                </a:solidFill>
              </a:rPr>
              <a:pPr fontAlgn="base">
                <a:spcBef>
                  <a:spcPct val="0"/>
                </a:spcBef>
                <a:spcAft>
                  <a:spcPct val="0"/>
                </a:spcAft>
                <a:defRPr/>
              </a:pPr>
              <a:t>‹#›</a:t>
            </a:fld>
            <a:endParaRPr lang="en-US" altLang="en-US" smtClean="0">
              <a:solidFill>
                <a:srgbClr val="FFFFFF"/>
              </a:solidFill>
            </a:endParaRPr>
          </a:p>
        </p:txBody>
      </p:sp>
    </p:spTree>
    <p:extLst>
      <p:ext uri="{BB962C8B-B14F-4D97-AF65-F5344CB8AC3E}">
        <p14:creationId xmlns:p14="http://schemas.microsoft.com/office/powerpoint/2010/main" val="4052871467"/>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0800" y="762001"/>
            <a:ext cx="2641600" cy="53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16000" y="762001"/>
            <a:ext cx="7721600" cy="53244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65EB8F7-EFCA-4B82-8B0C-079549477DC8}" type="slidenum">
              <a:rPr lang="en-US" altLang="en-US" smtClean="0">
                <a:solidFill>
                  <a:srgbClr val="FFFFFF"/>
                </a:solidFill>
              </a:rPr>
              <a:pPr fontAlgn="base">
                <a:spcBef>
                  <a:spcPct val="0"/>
                </a:spcBef>
                <a:spcAft>
                  <a:spcPct val="0"/>
                </a:spcAft>
                <a:defRPr/>
              </a:pPr>
              <a:t>‹#›</a:t>
            </a:fld>
            <a:endParaRPr lang="en-US" altLang="en-US" smtClean="0">
              <a:solidFill>
                <a:srgbClr val="FFFFFF"/>
              </a:solidFill>
            </a:endParaRPr>
          </a:p>
        </p:txBody>
      </p:sp>
    </p:spTree>
    <p:extLst>
      <p:ext uri="{BB962C8B-B14F-4D97-AF65-F5344CB8AC3E}">
        <p14:creationId xmlns:p14="http://schemas.microsoft.com/office/powerpoint/2010/main" val="278230624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2"/>
            <a:ext cx="8825659" cy="3329581"/>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9" cy="861420"/>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37786365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26573305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5"/>
            <a:ext cx="8825657" cy="1915647"/>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15855186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3" y="2060577"/>
            <a:ext cx="4396339"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4" y="2056093"/>
            <a:ext cx="4396341"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765753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9"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1103313" y="2514600"/>
            <a:ext cx="4396339"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6" y="1905000"/>
            <a:ext cx="4396339"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5654496" y="2514600"/>
            <a:ext cx="4396339"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37809717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1267068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pPr/>
              <a:t>2/13/2022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5245262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6362822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2"/>
            <a:ext cx="3401063"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7" name="Date Placeholder 4"/>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27379261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27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154955" y="3657600"/>
            <a:ext cx="5084979"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39932866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9"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10599465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36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5" y="3657600"/>
            <a:ext cx="8825659"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22519223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36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1" y="3771174"/>
            <a:ext cx="7279649" cy="342174"/>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5" y="4350657"/>
            <a:ext cx="8825659"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
        <p:nvSpPr>
          <p:cNvPr id="12" name="TextBox 11"/>
          <p:cNvSpPr txBox="1"/>
          <p:nvPr/>
        </p:nvSpPr>
        <p:spPr>
          <a:xfrm>
            <a:off x="898295" y="971255"/>
            <a:ext cx="801912"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15" name="TextBox 14"/>
          <p:cNvSpPr txBox="1"/>
          <p:nvPr/>
        </p:nvSpPr>
        <p:spPr>
          <a:xfrm>
            <a:off x="9330491" y="2613789"/>
            <a:ext cx="801912"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Tree>
    <p:extLst>
      <p:ext uri="{BB962C8B-B14F-4D97-AF65-F5344CB8AC3E}">
        <p14:creationId xmlns:p14="http://schemas.microsoft.com/office/powerpoint/2010/main" val="13098691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37293564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7"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Text Placeholder 4"/>
          <p:cNvSpPr>
            <a:spLocks noGrp="1"/>
          </p:cNvSpPr>
          <p:nvPr>
            <p:ph type="body" sz="quarter" idx="3"/>
          </p:nvPr>
        </p:nvSpPr>
        <p:spPr>
          <a:xfrm>
            <a:off x="3883661" y="1981200"/>
            <a:ext cx="293624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9" name="Text Placeholder 3"/>
          <p:cNvSpPr>
            <a:spLocks noGrp="1"/>
          </p:cNvSpPr>
          <p:nvPr>
            <p:ph type="body" sz="half" idx="16"/>
          </p:nvPr>
        </p:nvSpPr>
        <p:spPr>
          <a:xfrm>
            <a:off x="3873105" y="266700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14" name="Text Placeholder 4"/>
          <p:cNvSpPr>
            <a:spLocks noGrp="1"/>
          </p:cNvSpPr>
          <p:nvPr>
            <p:ph type="body" sz="quarter" idx="13"/>
          </p:nvPr>
        </p:nvSpPr>
        <p:spPr>
          <a:xfrm>
            <a:off x="7124701" y="1981200"/>
            <a:ext cx="2932113"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0" name="Text Placeholder 3"/>
          <p:cNvSpPr>
            <a:spLocks noGrp="1"/>
          </p:cNvSpPr>
          <p:nvPr>
            <p:ph type="body" sz="half" idx="17"/>
          </p:nvPr>
        </p:nvSpPr>
        <p:spPr>
          <a:xfrm>
            <a:off x="7124701" y="266700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cxnSp>
        <p:nvCxnSpPr>
          <p:cNvPr id="17" name="Straight Connector 16"/>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5243812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3"/>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2"/>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14" name="Text Placeholder 4"/>
          <p:cNvSpPr>
            <a:spLocks noGrp="1"/>
          </p:cNvSpPr>
          <p:nvPr>
            <p:ph type="body" sz="quarter" idx="13"/>
          </p:nvPr>
        </p:nvSpPr>
        <p:spPr>
          <a:xfrm>
            <a:off x="7124701" y="4250949"/>
            <a:ext cx="2932113"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31" name="Picture Placeholder 2"/>
          <p:cNvSpPr>
            <a:spLocks noGrp="1" noChangeAspect="1"/>
          </p:cNvSpPr>
          <p:nvPr>
            <p:ph type="pic" idx="22"/>
          </p:nvPr>
        </p:nvSpPr>
        <p:spPr>
          <a:xfrm>
            <a:off x="7124701"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20"/>
          </p:nvPr>
        </p:nvSpPr>
        <p:spPr>
          <a:xfrm>
            <a:off x="7124576" y="4827210"/>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cxnSp>
        <p:nvCxnSpPr>
          <p:cNvPr id="19" name="Straight Connector 18"/>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5355111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2590488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2557A-7053-4340-A874-8AB926A8EDA1}" type="datetimeFigureOut">
              <a:rPr lang="en-US" smtClean="0"/>
              <a:pPr/>
              <a:t>2/13/2022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6491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5"/>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37682609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defRPr/>
            </a:pPr>
            <a:fld id="{34AC2407-0FCF-4586-992A-883D7861EEAA}" type="datetimeFigureOut">
              <a:rPr lang="en-US" smtClean="0">
                <a:solidFill>
                  <a:prstClr val="black">
                    <a:tint val="75000"/>
                  </a:prstClr>
                </a:solidFill>
              </a:rPr>
              <a:pPr defTabSz="685800">
                <a:def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9C5312B-B716-475D-A5D3-73BA88BA13F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4855774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defRPr/>
            </a:pPr>
            <a:fld id="{34AC2407-0FCF-4586-992A-883D7861EEAA}" type="datetimeFigureOut">
              <a:rPr lang="en-US" smtClean="0">
                <a:solidFill>
                  <a:prstClr val="black">
                    <a:tint val="75000"/>
                  </a:prstClr>
                </a:solidFill>
              </a:rPr>
              <a:pPr defTabSz="685800">
                <a:def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9C5312B-B716-475D-A5D3-73BA88BA13F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5895210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defRPr/>
            </a:pPr>
            <a:fld id="{34AC2407-0FCF-4586-992A-883D7861EEAA}" type="datetimeFigureOut">
              <a:rPr lang="en-US" smtClean="0">
                <a:solidFill>
                  <a:prstClr val="black">
                    <a:tint val="75000"/>
                  </a:prstClr>
                </a:solidFill>
              </a:rPr>
              <a:pPr defTabSz="685800">
                <a:def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9C5312B-B716-475D-A5D3-73BA88BA13F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2821541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defRPr/>
            </a:pPr>
            <a:fld id="{34AC2407-0FCF-4586-992A-883D7861EEAA}" type="datetimeFigureOut">
              <a:rPr lang="en-US" smtClean="0">
                <a:solidFill>
                  <a:prstClr val="black">
                    <a:tint val="75000"/>
                  </a:prstClr>
                </a:solidFill>
              </a:rPr>
              <a:pPr defTabSz="685800">
                <a:defRPr/>
              </a:pPr>
              <a:t>2/13/2022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79C5312B-B716-475D-A5D3-73BA88BA13F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6310688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defRPr/>
            </a:pPr>
            <a:fld id="{34AC2407-0FCF-4586-992A-883D7861EEAA}" type="datetimeFigureOut">
              <a:rPr lang="en-US" smtClean="0">
                <a:solidFill>
                  <a:prstClr val="black">
                    <a:tint val="75000"/>
                  </a:prstClr>
                </a:solidFill>
              </a:rPr>
              <a:pPr defTabSz="685800">
                <a:defRPr/>
              </a:pPr>
              <a:t>2/13/2022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79C5312B-B716-475D-A5D3-73BA88BA13F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586161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defRPr/>
            </a:pPr>
            <a:fld id="{34AC2407-0FCF-4586-992A-883D7861EEAA}" type="datetimeFigureOut">
              <a:rPr lang="en-US" smtClean="0">
                <a:solidFill>
                  <a:prstClr val="black">
                    <a:tint val="75000"/>
                  </a:prstClr>
                </a:solidFill>
              </a:rPr>
              <a:pPr defTabSz="685800">
                <a:defRPr/>
              </a:pPr>
              <a:t>2/13/2022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79C5312B-B716-475D-A5D3-73BA88BA13F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6200640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34AC2407-0FCF-4586-992A-883D7861EEAA}" type="datetimeFigureOut">
              <a:rPr lang="en-US" smtClean="0">
                <a:solidFill>
                  <a:prstClr val="black">
                    <a:tint val="75000"/>
                  </a:prstClr>
                </a:solidFill>
              </a:rPr>
              <a:pPr defTabSz="685800">
                <a:defRPr/>
              </a:pPr>
              <a:t>2/13/2022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79C5312B-B716-475D-A5D3-73BA88BA13F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2079154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defRPr/>
            </a:pPr>
            <a:fld id="{34AC2407-0FCF-4586-992A-883D7861EEAA}" type="datetimeFigureOut">
              <a:rPr lang="en-US" smtClean="0">
                <a:solidFill>
                  <a:prstClr val="black">
                    <a:tint val="75000"/>
                  </a:prstClr>
                </a:solidFill>
              </a:rPr>
              <a:pPr defTabSz="685800">
                <a:defRPr/>
              </a:pPr>
              <a:t>2/13/2022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79C5312B-B716-475D-A5D3-73BA88BA13F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586971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defRPr/>
            </a:pPr>
            <a:fld id="{34AC2407-0FCF-4586-992A-883D7861EEAA}" type="datetimeFigureOut">
              <a:rPr lang="en-US" smtClean="0">
                <a:solidFill>
                  <a:prstClr val="black">
                    <a:tint val="75000"/>
                  </a:prstClr>
                </a:solidFill>
              </a:rPr>
              <a:pPr defTabSz="685800">
                <a:defRPr/>
              </a:pPr>
              <a:t>2/13/2022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79C5312B-B716-475D-A5D3-73BA88BA13F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708867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smtClean="0"/>
              <a:pPr/>
              <a:t>2/13/2022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484843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defRPr/>
            </a:pPr>
            <a:fld id="{34AC2407-0FCF-4586-992A-883D7861EEAA}" type="datetimeFigureOut">
              <a:rPr lang="en-US" smtClean="0">
                <a:solidFill>
                  <a:prstClr val="black">
                    <a:tint val="75000"/>
                  </a:prstClr>
                </a:solidFill>
              </a:rPr>
              <a:pPr defTabSz="685800">
                <a:def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9C5312B-B716-475D-A5D3-73BA88BA13F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7319969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defRPr/>
            </a:pPr>
            <a:fld id="{34AC2407-0FCF-4586-992A-883D7861EEAA}" type="datetimeFigureOut">
              <a:rPr lang="en-US" smtClean="0">
                <a:solidFill>
                  <a:prstClr val="black">
                    <a:tint val="75000"/>
                  </a:prstClr>
                </a:solidFill>
              </a:rPr>
              <a:pPr defTabSz="685800">
                <a:def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9C5312B-B716-475D-A5D3-73BA88BA13F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50419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smtClean="0"/>
              <a:pPr/>
              <a:t>2/13/2022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14117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smtClean="0"/>
              <a:pPr/>
              <a:t>2/13/2022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854895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B02557A-7053-4340-A874-8AB926A8EDA1}" type="datetimeFigureOut">
              <a:rPr lang="en-US" smtClean="0"/>
              <a:pPr/>
              <a:t>2/13/2022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14660718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B02557A-7053-4340-A874-8AB926A8EDA1}" type="datetimeFigureOut">
              <a:rPr lang="en-US" smtClean="0"/>
              <a:pPr/>
              <a:t>2/13/2022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AEF9944-A4F6-4C59-AEBD-678D6480B8EA}"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299751202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7C78D5-FD61-4EE5-889E-31EBC77758AB}"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8768A-2D14-46DD-BB0E-CB598F9D3001}" type="slidenum">
              <a:rPr lang="en-US" smtClean="0"/>
              <a:t>‹#›</a:t>
            </a:fld>
            <a:endParaRPr lang="en-US"/>
          </a:p>
        </p:txBody>
      </p:sp>
    </p:spTree>
    <p:extLst>
      <p:ext uri="{BB962C8B-B14F-4D97-AF65-F5344CB8AC3E}">
        <p14:creationId xmlns:p14="http://schemas.microsoft.com/office/powerpoint/2010/main" val="3545029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02557A-7053-4340-A874-8AB926A8EDA1}" type="datetimeFigureOut">
              <a:rPr lang="en-US" smtClean="0"/>
              <a:pPr/>
              <a:t>2/13/2022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740576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pPr/>
              <a:t>2/13/2022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84027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pPr/>
              <a:t>2/13/2022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94277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1F1ABC-4857-4B3F-832F-2182BA3F3472}"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8DAAA-5DE3-4423-904D-5C166535C088}" type="slidenum">
              <a:rPr lang="en-US" smtClean="0"/>
              <a:t>‹#›</a:t>
            </a:fld>
            <a:endParaRPr lang="en-US"/>
          </a:p>
        </p:txBody>
      </p:sp>
    </p:spTree>
    <p:extLst>
      <p:ext uri="{BB962C8B-B14F-4D97-AF65-F5344CB8AC3E}">
        <p14:creationId xmlns:p14="http://schemas.microsoft.com/office/powerpoint/2010/main" val="2408011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1F1ABC-4857-4B3F-832F-2182BA3F3472}"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8DAAA-5DE3-4423-904D-5C166535C088}" type="slidenum">
              <a:rPr lang="en-US" smtClean="0"/>
              <a:t>‹#›</a:t>
            </a:fld>
            <a:endParaRPr lang="en-US"/>
          </a:p>
        </p:txBody>
      </p:sp>
    </p:spTree>
    <p:extLst>
      <p:ext uri="{BB962C8B-B14F-4D97-AF65-F5344CB8AC3E}">
        <p14:creationId xmlns:p14="http://schemas.microsoft.com/office/powerpoint/2010/main" val="2778156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1F1ABC-4857-4B3F-832F-2182BA3F3472}"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8DAAA-5DE3-4423-904D-5C166535C088}" type="slidenum">
              <a:rPr lang="en-US" smtClean="0"/>
              <a:t>‹#›</a:t>
            </a:fld>
            <a:endParaRPr lang="en-US"/>
          </a:p>
        </p:txBody>
      </p:sp>
    </p:spTree>
    <p:extLst>
      <p:ext uri="{BB962C8B-B14F-4D97-AF65-F5344CB8AC3E}">
        <p14:creationId xmlns:p14="http://schemas.microsoft.com/office/powerpoint/2010/main" val="140744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1F1ABC-4857-4B3F-832F-2182BA3F3472}"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38DAAA-5DE3-4423-904D-5C166535C088}" type="slidenum">
              <a:rPr lang="en-US" smtClean="0"/>
              <a:t>‹#›</a:t>
            </a:fld>
            <a:endParaRPr lang="en-US"/>
          </a:p>
        </p:txBody>
      </p:sp>
    </p:spTree>
    <p:extLst>
      <p:ext uri="{BB962C8B-B14F-4D97-AF65-F5344CB8AC3E}">
        <p14:creationId xmlns:p14="http://schemas.microsoft.com/office/powerpoint/2010/main" val="1809366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1F1ABC-4857-4B3F-832F-2182BA3F3472}" type="datetimeFigureOut">
              <a:rPr lang="en-US" smtClean="0"/>
              <a:t>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38DAAA-5DE3-4423-904D-5C166535C088}" type="slidenum">
              <a:rPr lang="en-US" smtClean="0"/>
              <a:t>‹#›</a:t>
            </a:fld>
            <a:endParaRPr lang="en-US"/>
          </a:p>
        </p:txBody>
      </p:sp>
    </p:spTree>
    <p:extLst>
      <p:ext uri="{BB962C8B-B14F-4D97-AF65-F5344CB8AC3E}">
        <p14:creationId xmlns:p14="http://schemas.microsoft.com/office/powerpoint/2010/main" val="985769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1F1ABC-4857-4B3F-832F-2182BA3F3472}" type="datetimeFigureOut">
              <a:rPr lang="en-US" smtClean="0"/>
              <a:t>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38DAAA-5DE3-4423-904D-5C166535C088}" type="slidenum">
              <a:rPr lang="en-US" smtClean="0"/>
              <a:t>‹#›</a:t>
            </a:fld>
            <a:endParaRPr lang="en-US"/>
          </a:p>
        </p:txBody>
      </p:sp>
    </p:spTree>
    <p:extLst>
      <p:ext uri="{BB962C8B-B14F-4D97-AF65-F5344CB8AC3E}">
        <p14:creationId xmlns:p14="http://schemas.microsoft.com/office/powerpoint/2010/main" val="453446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F1ABC-4857-4B3F-832F-2182BA3F3472}" type="datetimeFigureOut">
              <a:rPr lang="en-US" smtClean="0"/>
              <a:t>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38DAAA-5DE3-4423-904D-5C166535C088}" type="slidenum">
              <a:rPr lang="en-US" smtClean="0"/>
              <a:t>‹#›</a:t>
            </a:fld>
            <a:endParaRPr lang="en-US"/>
          </a:p>
        </p:txBody>
      </p:sp>
    </p:spTree>
    <p:extLst>
      <p:ext uri="{BB962C8B-B14F-4D97-AF65-F5344CB8AC3E}">
        <p14:creationId xmlns:p14="http://schemas.microsoft.com/office/powerpoint/2010/main" val="244431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7C78D5-FD61-4EE5-889E-31EBC77758AB}"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8768A-2D14-46DD-BB0E-CB598F9D3001}" type="slidenum">
              <a:rPr lang="en-US" smtClean="0"/>
              <a:t>‹#›</a:t>
            </a:fld>
            <a:endParaRPr lang="en-US"/>
          </a:p>
        </p:txBody>
      </p:sp>
    </p:spTree>
    <p:extLst>
      <p:ext uri="{BB962C8B-B14F-4D97-AF65-F5344CB8AC3E}">
        <p14:creationId xmlns:p14="http://schemas.microsoft.com/office/powerpoint/2010/main" val="1560432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1F1ABC-4857-4B3F-832F-2182BA3F3472}"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38DAAA-5DE3-4423-904D-5C166535C088}" type="slidenum">
              <a:rPr lang="en-US" smtClean="0"/>
              <a:t>‹#›</a:t>
            </a:fld>
            <a:endParaRPr lang="en-US"/>
          </a:p>
        </p:txBody>
      </p:sp>
    </p:spTree>
    <p:extLst>
      <p:ext uri="{BB962C8B-B14F-4D97-AF65-F5344CB8AC3E}">
        <p14:creationId xmlns:p14="http://schemas.microsoft.com/office/powerpoint/2010/main" val="2680222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1F1ABC-4857-4B3F-832F-2182BA3F3472}"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38DAAA-5DE3-4423-904D-5C166535C088}" type="slidenum">
              <a:rPr lang="en-US" smtClean="0"/>
              <a:t>‹#›</a:t>
            </a:fld>
            <a:endParaRPr lang="en-US"/>
          </a:p>
        </p:txBody>
      </p:sp>
    </p:spTree>
    <p:extLst>
      <p:ext uri="{BB962C8B-B14F-4D97-AF65-F5344CB8AC3E}">
        <p14:creationId xmlns:p14="http://schemas.microsoft.com/office/powerpoint/2010/main" val="4063332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1F1ABC-4857-4B3F-832F-2182BA3F3472}"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8DAAA-5DE3-4423-904D-5C166535C088}" type="slidenum">
              <a:rPr lang="en-US" smtClean="0"/>
              <a:t>‹#›</a:t>
            </a:fld>
            <a:endParaRPr lang="en-US"/>
          </a:p>
        </p:txBody>
      </p:sp>
    </p:spTree>
    <p:extLst>
      <p:ext uri="{BB962C8B-B14F-4D97-AF65-F5344CB8AC3E}">
        <p14:creationId xmlns:p14="http://schemas.microsoft.com/office/powerpoint/2010/main" val="2521079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1F1ABC-4857-4B3F-832F-2182BA3F3472}"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8DAAA-5DE3-4423-904D-5C166535C088}" type="slidenum">
              <a:rPr lang="en-US" smtClean="0"/>
              <a:t>‹#›</a:t>
            </a:fld>
            <a:endParaRPr lang="en-US"/>
          </a:p>
        </p:txBody>
      </p:sp>
    </p:spTree>
    <p:extLst>
      <p:ext uri="{BB962C8B-B14F-4D97-AF65-F5344CB8AC3E}">
        <p14:creationId xmlns:p14="http://schemas.microsoft.com/office/powerpoint/2010/main" val="2359285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AC2407-0FCF-4586-992A-883D7861EEAA}" type="datetimeFigureOut">
              <a:rPr lang="en-US" smtClean="0">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C5312B-B716-475D-A5D3-73BA88BA1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530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C2407-0FCF-4586-992A-883D7861EEAA}" type="datetimeFigureOut">
              <a:rPr lang="en-US" smtClean="0">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C5312B-B716-475D-A5D3-73BA88BA1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581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C2407-0FCF-4586-992A-883D7861EEAA}" type="datetimeFigureOut">
              <a:rPr lang="en-US" smtClean="0">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C5312B-B716-475D-A5D3-73BA88BA1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652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AC2407-0FCF-4586-992A-883D7861EEAA}" type="datetimeFigureOut">
              <a:rPr lang="en-US" smtClean="0">
                <a:solidFill>
                  <a:prstClr val="black">
                    <a:tint val="75000"/>
                  </a:prstClr>
                </a:solidFill>
              </a:rPr>
              <a:pPr/>
              <a:t>2/13/2022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C5312B-B716-475D-A5D3-73BA88BA1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665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AC2407-0FCF-4586-992A-883D7861EEAA}" type="datetimeFigureOut">
              <a:rPr lang="en-US" smtClean="0">
                <a:solidFill>
                  <a:prstClr val="black">
                    <a:tint val="75000"/>
                  </a:prstClr>
                </a:solidFill>
              </a:rPr>
              <a:pPr/>
              <a:t>2/13/2022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5312B-B716-475D-A5D3-73BA88BA1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679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AC2407-0FCF-4586-992A-883D7861EEAA}" type="datetimeFigureOut">
              <a:rPr lang="en-US" smtClean="0">
                <a:solidFill>
                  <a:prstClr val="black">
                    <a:tint val="75000"/>
                  </a:prstClr>
                </a:solidFill>
              </a:rPr>
              <a:pPr/>
              <a:t>2/13/2022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C5312B-B716-475D-A5D3-73BA88BA1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980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7C78D5-FD61-4EE5-889E-31EBC77758AB}"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38768A-2D14-46DD-BB0E-CB598F9D3001}" type="slidenum">
              <a:rPr lang="en-US" smtClean="0"/>
              <a:t>‹#›</a:t>
            </a:fld>
            <a:endParaRPr lang="en-US"/>
          </a:p>
        </p:txBody>
      </p:sp>
    </p:spTree>
    <p:extLst>
      <p:ext uri="{BB962C8B-B14F-4D97-AF65-F5344CB8AC3E}">
        <p14:creationId xmlns:p14="http://schemas.microsoft.com/office/powerpoint/2010/main" val="1509868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C2407-0FCF-4586-992A-883D7861EEAA}" type="datetimeFigureOut">
              <a:rPr lang="en-US" smtClean="0">
                <a:solidFill>
                  <a:prstClr val="black">
                    <a:tint val="75000"/>
                  </a:prstClr>
                </a:solidFill>
              </a:rPr>
              <a:pPr/>
              <a:t>2/13/2022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C5312B-B716-475D-A5D3-73BA88BA1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211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C2407-0FCF-4586-992A-883D7861EEAA}" type="datetimeFigureOut">
              <a:rPr lang="en-US" smtClean="0">
                <a:solidFill>
                  <a:prstClr val="black">
                    <a:tint val="75000"/>
                  </a:prstClr>
                </a:solidFill>
              </a:rPr>
              <a:pPr/>
              <a:t>2/13/2022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C5312B-B716-475D-A5D3-73BA88BA1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873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C2407-0FCF-4586-992A-883D7861EEAA}" type="datetimeFigureOut">
              <a:rPr lang="en-US" smtClean="0">
                <a:solidFill>
                  <a:prstClr val="black">
                    <a:tint val="75000"/>
                  </a:prstClr>
                </a:solidFill>
              </a:rPr>
              <a:pPr/>
              <a:t>2/13/2022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C5312B-B716-475D-A5D3-73BA88BA1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6538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C2407-0FCF-4586-992A-883D7861EEAA}" type="datetimeFigureOut">
              <a:rPr lang="en-US" smtClean="0">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C5312B-B716-475D-A5D3-73BA88BA1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3450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C2407-0FCF-4586-992A-883D7861EEAA}" type="datetimeFigureOut">
              <a:rPr lang="en-US" smtClean="0">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C5312B-B716-475D-A5D3-73BA88BA1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389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1F1ABC-4857-4B3F-832F-2182BA3F3472}" type="datetimeFigureOut">
              <a:rPr lang="en-US" smtClean="0">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38DAAA-5DE3-4423-904D-5C166535C0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583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1F1ABC-4857-4B3F-832F-2182BA3F3472}" type="datetimeFigureOut">
              <a:rPr lang="en-US" smtClean="0">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38DAAA-5DE3-4423-904D-5C166535C0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8401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1F1ABC-4857-4B3F-832F-2182BA3F3472}" type="datetimeFigureOut">
              <a:rPr lang="en-US" smtClean="0">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38DAAA-5DE3-4423-904D-5C166535C0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633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1F1ABC-4857-4B3F-832F-2182BA3F3472}" type="datetimeFigureOut">
              <a:rPr lang="en-US" smtClean="0">
                <a:solidFill>
                  <a:prstClr val="black">
                    <a:tint val="75000"/>
                  </a:prstClr>
                </a:solidFill>
              </a:rPr>
              <a:pPr/>
              <a:t>2/13/2022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38DAAA-5DE3-4423-904D-5C166535C0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0403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1F1ABC-4857-4B3F-832F-2182BA3F3472}" type="datetimeFigureOut">
              <a:rPr lang="en-US" smtClean="0">
                <a:solidFill>
                  <a:prstClr val="black">
                    <a:tint val="75000"/>
                  </a:prstClr>
                </a:solidFill>
              </a:rPr>
              <a:pPr/>
              <a:t>2/13/2022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38DAAA-5DE3-4423-904D-5C166535C0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533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7C78D5-FD61-4EE5-889E-31EBC77758AB}" type="datetimeFigureOut">
              <a:rPr lang="en-US" smtClean="0"/>
              <a:t>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38768A-2D14-46DD-BB0E-CB598F9D3001}" type="slidenum">
              <a:rPr lang="en-US" smtClean="0"/>
              <a:t>‹#›</a:t>
            </a:fld>
            <a:endParaRPr lang="en-US"/>
          </a:p>
        </p:txBody>
      </p:sp>
    </p:spTree>
    <p:extLst>
      <p:ext uri="{BB962C8B-B14F-4D97-AF65-F5344CB8AC3E}">
        <p14:creationId xmlns:p14="http://schemas.microsoft.com/office/powerpoint/2010/main" val="30928225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1F1ABC-4857-4B3F-832F-2182BA3F3472}" type="datetimeFigureOut">
              <a:rPr lang="en-US" smtClean="0">
                <a:solidFill>
                  <a:prstClr val="black">
                    <a:tint val="75000"/>
                  </a:prstClr>
                </a:solidFill>
              </a:rPr>
              <a:pPr/>
              <a:t>2/13/2022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38DAAA-5DE3-4423-904D-5C166535C0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699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F1ABC-4857-4B3F-832F-2182BA3F3472}" type="datetimeFigureOut">
              <a:rPr lang="en-US" smtClean="0">
                <a:solidFill>
                  <a:prstClr val="black">
                    <a:tint val="75000"/>
                  </a:prstClr>
                </a:solidFill>
              </a:rPr>
              <a:pPr/>
              <a:t>2/13/2022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38DAAA-5DE3-4423-904D-5C166535C0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6781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1F1ABC-4857-4B3F-832F-2182BA3F3472}" type="datetimeFigureOut">
              <a:rPr lang="en-US" smtClean="0">
                <a:solidFill>
                  <a:prstClr val="black">
                    <a:tint val="75000"/>
                  </a:prstClr>
                </a:solidFill>
              </a:rPr>
              <a:pPr/>
              <a:t>2/13/2022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38DAAA-5DE3-4423-904D-5C166535C0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14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1F1ABC-4857-4B3F-832F-2182BA3F3472}" type="datetimeFigureOut">
              <a:rPr lang="en-US" smtClean="0">
                <a:solidFill>
                  <a:prstClr val="black">
                    <a:tint val="75000"/>
                  </a:prstClr>
                </a:solidFill>
              </a:rPr>
              <a:pPr/>
              <a:t>2/13/2022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38DAAA-5DE3-4423-904D-5C166535C0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5751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1F1ABC-4857-4B3F-832F-2182BA3F3472}" type="datetimeFigureOut">
              <a:rPr lang="en-US" smtClean="0">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38DAAA-5DE3-4423-904D-5C166535C0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4705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1F1ABC-4857-4B3F-832F-2182BA3F3472}" type="datetimeFigureOut">
              <a:rPr lang="en-US" smtClean="0">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38DAAA-5DE3-4423-904D-5C166535C0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657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5" name="Rectangle 4"/>
          <p:cNvSpPr/>
          <p:nvPr/>
        </p:nvSpPr>
        <p:spPr>
          <a:xfrm>
            <a:off x="-12700" y="6053139"/>
            <a:ext cx="2999317"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6" name="Rectangle 5"/>
          <p:cNvSpPr/>
          <p:nvPr/>
        </p:nvSpPr>
        <p:spPr>
          <a:xfrm>
            <a:off x="3145368" y="6043614"/>
            <a:ext cx="9046633"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101600" y="6069013"/>
            <a:ext cx="2743200" cy="685800"/>
          </a:xfrm>
        </p:spPr>
        <p:txBody>
          <a:bodyPr>
            <a:noAutofit/>
          </a:bodyPr>
          <a:lstStyle>
            <a:lvl1pPr algn="ctr">
              <a:defRPr sz="2000">
                <a:solidFill>
                  <a:srgbClr val="FFFFFF"/>
                </a:solidFill>
              </a:defRPr>
            </a:lvl1pPr>
          </a:lstStyle>
          <a:p>
            <a:pPr>
              <a:defRPr/>
            </a:pPr>
            <a:endParaRPr lang="en-US"/>
          </a:p>
        </p:txBody>
      </p:sp>
      <p:sp>
        <p:nvSpPr>
          <p:cNvPr id="10" name="Footer Placeholder 16"/>
          <p:cNvSpPr>
            <a:spLocks noGrp="1"/>
          </p:cNvSpPr>
          <p:nvPr>
            <p:ph type="ftr" sz="quarter" idx="11"/>
          </p:nvPr>
        </p:nvSpPr>
        <p:spPr>
          <a:xfrm>
            <a:off x="2781300" y="236539"/>
            <a:ext cx="7823200" cy="365125"/>
          </a:xfrm>
        </p:spPr>
        <p:txBody>
          <a:bodyPr/>
          <a:lstStyle>
            <a:lvl1pPr algn="r">
              <a:defRPr>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pPr>
              <a:defRPr/>
            </a:pPr>
            <a:fld id="{2447B3D7-EC77-4087-99FF-D6C56F9DE13E}" type="slidenum">
              <a:rPr lang="en-US"/>
              <a:pPr>
                <a:defRPr/>
              </a:pPr>
              <a:t>‹#›</a:t>
            </a:fld>
            <a:endParaRPr lang="en-US"/>
          </a:p>
        </p:txBody>
      </p:sp>
    </p:spTree>
    <p:extLst>
      <p:ext uri="{BB962C8B-B14F-4D97-AF65-F5344CB8AC3E}">
        <p14:creationId xmlns:p14="http://schemas.microsoft.com/office/powerpoint/2010/main" val="562605696"/>
      </p:ext>
    </p:extLst>
  </p:cSld>
  <p:clrMapOvr>
    <a:overrideClrMapping bg1="dk1" tx1="lt1" bg2="dk2" tx2="lt2" accent1="accent1" accent2="accent2" accent3="accent3" accent4="accent4" accent5="accent5" accent6="accent6" hlink="hlink" folHlink="folHlink"/>
  </p:clrMapOvr>
  <p:transition>
    <p:push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816864" y="1600200"/>
            <a:ext cx="10871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31216D8-A79A-4F64-8A1B-22F6D2A8A19E}" type="slidenum">
              <a:rPr lang="en-US"/>
              <a:pPr>
                <a:defRPr/>
              </a:pPr>
              <a:t>‹#›</a:t>
            </a:fld>
            <a:endParaRPr lang="en-US"/>
          </a:p>
        </p:txBody>
      </p:sp>
    </p:spTree>
    <p:extLst>
      <p:ext uri="{BB962C8B-B14F-4D97-AF65-F5344CB8AC3E}">
        <p14:creationId xmlns:p14="http://schemas.microsoft.com/office/powerpoint/2010/main" val="1376197423"/>
      </p:ext>
    </p:extLst>
  </p:cSld>
  <p:clrMapOvr>
    <a:masterClrMapping/>
  </p:clrMapOvr>
  <p:transition>
    <p:push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5" name="Rectangle 4"/>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6" name="Rectangle 5"/>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3" name="Text Placeholder 2"/>
          <p:cNvSpPr>
            <a:spLocks noGrp="1"/>
          </p:cNvSpPr>
          <p:nvPr>
            <p:ph type="body" idx="1"/>
          </p:nvPr>
        </p:nvSpPr>
        <p:spPr>
          <a:xfrm>
            <a:off x="1828801" y="2743200"/>
            <a:ext cx="949748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endParaRPr lang="en-US"/>
          </a:p>
        </p:txBody>
      </p:sp>
      <p:sp>
        <p:nvSpPr>
          <p:cNvPr id="8" name="Slide Number Placeholder 12"/>
          <p:cNvSpPr>
            <a:spLocks noGrp="1"/>
          </p:cNvSpPr>
          <p:nvPr>
            <p:ph type="sldNum" sz="quarter" idx="11"/>
          </p:nvPr>
        </p:nvSpPr>
        <p:spPr>
          <a:xfrm>
            <a:off x="0" y="1752601"/>
            <a:ext cx="1727200" cy="701675"/>
          </a:xfrm>
        </p:spPr>
        <p:txBody>
          <a:bodyPr>
            <a:noAutofit/>
          </a:bodyPr>
          <a:lstStyle>
            <a:lvl1pPr>
              <a:defRPr sz="2400"/>
            </a:lvl1pPr>
          </a:lstStyle>
          <a:p>
            <a:pPr>
              <a:defRPr/>
            </a:pPr>
            <a:fld id="{722FC7F6-FC14-4F18-A4DF-662DD77EB458}"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83366647"/>
      </p:ext>
    </p:extLst>
  </p:cSld>
  <p:clrMapOvr>
    <a:overrideClrMapping bg1="lt1" tx1="dk1" bg2="lt2" tx2="dk2" accent1="accent1" accent2="accent2" accent3="accent3" accent4="accent4" accent5="accent5" accent6="accent6" hlink="hlink" folHlink="folHlink"/>
  </p:clrMapOvr>
  <p:transition>
    <p:push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812800" y="1589567"/>
            <a:ext cx="5181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6459868" y="1589567"/>
            <a:ext cx="5181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endParaRPr lang="en-US"/>
          </a:p>
        </p:txBody>
      </p:sp>
      <p:sp>
        <p:nvSpPr>
          <p:cNvPr id="6" name="Slide Number Placeholder 9"/>
          <p:cNvSpPr>
            <a:spLocks noGrp="1"/>
          </p:cNvSpPr>
          <p:nvPr>
            <p:ph type="sldNum" sz="quarter" idx="11"/>
          </p:nvPr>
        </p:nvSpPr>
        <p:spPr/>
        <p:txBody>
          <a:bodyPr/>
          <a:lstStyle>
            <a:lvl1pPr>
              <a:defRPr/>
            </a:lvl1pPr>
          </a:lstStyle>
          <a:p>
            <a:pPr>
              <a:defRPr/>
            </a:pPr>
            <a:fld id="{48AC5496-D500-4F3F-A59D-B36777F49A23}"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767492991"/>
      </p:ext>
    </p:extLst>
  </p:cSld>
  <p:clrMapOvr>
    <a:masterClrMapping/>
  </p:clrMapOvr>
  <p:transition>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7C78D5-FD61-4EE5-889E-31EBC77758AB}" type="datetimeFigureOut">
              <a:rPr lang="en-US" smtClean="0"/>
              <a:t>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38768A-2D14-46DD-BB0E-CB598F9D3001}" type="slidenum">
              <a:rPr lang="en-US" smtClean="0"/>
              <a:t>‹#›</a:t>
            </a:fld>
            <a:endParaRPr lang="en-US"/>
          </a:p>
        </p:txBody>
      </p:sp>
    </p:spTree>
    <p:extLst>
      <p:ext uri="{BB962C8B-B14F-4D97-AF65-F5344CB8AC3E}">
        <p14:creationId xmlns:p14="http://schemas.microsoft.com/office/powerpoint/2010/main" val="5008221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812800" y="2438400"/>
            <a:ext cx="51816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6400800" y="2438400"/>
            <a:ext cx="51816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endParaRPr lang="en-US"/>
          </a:p>
        </p:txBody>
      </p:sp>
      <p:sp>
        <p:nvSpPr>
          <p:cNvPr id="8" name="Slide Number Placeholder 11"/>
          <p:cNvSpPr>
            <a:spLocks noGrp="1"/>
          </p:cNvSpPr>
          <p:nvPr>
            <p:ph type="sldNum" sz="quarter" idx="11"/>
          </p:nvPr>
        </p:nvSpPr>
        <p:spPr/>
        <p:txBody>
          <a:bodyPr/>
          <a:lstStyle>
            <a:lvl1pPr>
              <a:defRPr/>
            </a:lvl1pPr>
          </a:lstStyle>
          <a:p>
            <a:pPr>
              <a:defRPr/>
            </a:pPr>
            <a:fld id="{FB42617D-F405-4C0E-817D-6EB783CC2F2E}"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360063130"/>
      </p:ext>
    </p:extLst>
  </p:cSld>
  <p:clrMapOvr>
    <a:masterClrMapping/>
  </p:clrMapOvr>
  <p:transition>
    <p:push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CC867455-3ADA-4684-9607-38E330C8409F}" type="slidenum">
              <a:rPr lang="en-US"/>
              <a:pPr>
                <a:defRPr/>
              </a:pPr>
              <a:t>‹#›</a:t>
            </a:fld>
            <a:endParaRPr lang="en-US"/>
          </a:p>
        </p:txBody>
      </p:sp>
    </p:spTree>
    <p:extLst>
      <p:ext uri="{BB962C8B-B14F-4D97-AF65-F5344CB8AC3E}">
        <p14:creationId xmlns:p14="http://schemas.microsoft.com/office/powerpoint/2010/main" val="1597024358"/>
      </p:ext>
    </p:extLst>
  </p:cSld>
  <p:clrMapOvr>
    <a:masterClrMapping/>
  </p:clrMapOvr>
  <p:transition>
    <p:push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pPr>
              <a:defRPr/>
            </a:pPr>
            <a:fld id="{4E61E8AB-13ED-4119-89FF-FEEC86A7C9B5}" type="slidenum">
              <a:rPr lang="en-US"/>
              <a:pPr>
                <a:defRPr/>
              </a:pPr>
              <a:t>‹#›</a:t>
            </a:fld>
            <a:endParaRPr lang="en-US"/>
          </a:p>
        </p:txBody>
      </p:sp>
    </p:spTree>
    <p:extLst>
      <p:ext uri="{BB962C8B-B14F-4D97-AF65-F5344CB8AC3E}">
        <p14:creationId xmlns:p14="http://schemas.microsoft.com/office/powerpoint/2010/main" val="4232122398"/>
      </p:ext>
    </p:extLst>
  </p:cSld>
  <p:clrMapOvr>
    <a:masterClrMapping/>
  </p:clrMapOvr>
  <p:transition>
    <p:push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E95E6DBE-2AFB-4BC0-BC65-CA1CDCE09E47}" type="slidenum">
              <a:rPr lang="en-US"/>
              <a:pPr>
                <a:defRPr/>
              </a:pPr>
              <a:t>‹#›</a:t>
            </a:fld>
            <a:endParaRPr lang="en-US"/>
          </a:p>
        </p:txBody>
      </p:sp>
    </p:spTree>
    <p:extLst>
      <p:ext uri="{BB962C8B-B14F-4D97-AF65-F5344CB8AC3E}">
        <p14:creationId xmlns:p14="http://schemas.microsoft.com/office/powerpoint/2010/main" val="2787666514"/>
      </p:ext>
    </p:extLst>
  </p:cSld>
  <p:clrMapOvr>
    <a:masterClrMapping/>
  </p:clrMapOvr>
  <p:transition>
    <p:push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12700" y="4572001"/>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6" name="Rectangle 5"/>
          <p:cNvSpPr/>
          <p:nvPr/>
        </p:nvSpPr>
        <p:spPr>
          <a:xfrm>
            <a:off x="-12699" y="4664075"/>
            <a:ext cx="1951567"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7" name="Rectangle 6"/>
          <p:cNvSpPr/>
          <p:nvPr/>
        </p:nvSpPr>
        <p:spPr>
          <a:xfrm>
            <a:off x="2059517" y="4654550"/>
            <a:ext cx="1013248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8" name="Rectangle 7"/>
          <p:cNvSpPr/>
          <p:nvPr/>
        </p:nvSpPr>
        <p:spPr bwMode="white">
          <a:xfrm>
            <a:off x="1930401" y="1"/>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8331200" y="6248401"/>
            <a:ext cx="3556000" cy="365125"/>
          </a:xfrm>
        </p:spPr>
        <p:txBody>
          <a:bodyPr rtlCol="0"/>
          <a:lstStyle>
            <a:lvl1pPr>
              <a:defRPr/>
            </a:lvl1pPr>
          </a:lstStyle>
          <a:p>
            <a:pPr>
              <a:defRPr/>
            </a:pPr>
            <a:endParaRPr lang="en-US"/>
          </a:p>
        </p:txBody>
      </p:sp>
      <p:sp>
        <p:nvSpPr>
          <p:cNvPr id="10" name="Slide Number Placeholder 12"/>
          <p:cNvSpPr>
            <a:spLocks noGrp="1"/>
          </p:cNvSpPr>
          <p:nvPr>
            <p:ph type="sldNum" sz="quarter" idx="11"/>
          </p:nvPr>
        </p:nvSpPr>
        <p:spPr>
          <a:xfrm>
            <a:off x="0" y="4667251"/>
            <a:ext cx="1930400" cy="663575"/>
          </a:xfrm>
        </p:spPr>
        <p:txBody>
          <a:bodyPr/>
          <a:lstStyle>
            <a:lvl1pPr>
              <a:defRPr sz="2800"/>
            </a:lvl1pPr>
          </a:lstStyle>
          <a:p>
            <a:pPr>
              <a:defRPr/>
            </a:pPr>
            <a:fld id="{42A32F5D-7168-4BA8-9B6E-FAFA87B0423C}" type="slidenum">
              <a:rPr lang="en-US"/>
              <a:pPr>
                <a:defRPr/>
              </a:pPr>
              <a:t>‹#›</a:t>
            </a:fld>
            <a:endParaRPr lang="en-US"/>
          </a:p>
        </p:txBody>
      </p:sp>
      <p:sp>
        <p:nvSpPr>
          <p:cNvPr id="11" name="Footer Placeholder 13"/>
          <p:cNvSpPr>
            <a:spLocks noGrp="1"/>
          </p:cNvSpPr>
          <p:nvPr>
            <p:ph type="ftr" sz="quarter" idx="12"/>
          </p:nvPr>
        </p:nvSpPr>
        <p:spPr>
          <a:xfrm>
            <a:off x="2133600" y="6248401"/>
            <a:ext cx="6096000" cy="365125"/>
          </a:xfrm>
        </p:spPr>
        <p:txBody>
          <a:bodyPr rtlCol="0"/>
          <a:lstStyle>
            <a:lvl1pPr>
              <a:defRPr/>
            </a:lvl1pPr>
          </a:lstStyle>
          <a:p>
            <a:pPr>
              <a:defRPr/>
            </a:pPr>
            <a:endParaRPr lang="en-US"/>
          </a:p>
        </p:txBody>
      </p:sp>
    </p:spTree>
    <p:extLst>
      <p:ext uri="{BB962C8B-B14F-4D97-AF65-F5344CB8AC3E}">
        <p14:creationId xmlns:p14="http://schemas.microsoft.com/office/powerpoint/2010/main" val="3837996080"/>
      </p:ext>
    </p:extLst>
  </p:cSld>
  <p:clrMapOvr>
    <a:overrideClrMapping bg1="lt1" tx1="dk1" bg2="lt2" tx2="dk2" accent1="accent1" accent2="accent2" accent3="accent3" accent4="accent4" accent5="accent5" accent6="accent6" hlink="hlink" folHlink="folHlink"/>
  </p:clrMapOvr>
  <p:transition>
    <p:push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C0A45FC-04CF-46AE-8DEA-44CFCCD06013}" type="slidenum">
              <a:rPr lang="en-US"/>
              <a:pPr>
                <a:defRPr/>
              </a:pPr>
              <a:t>‹#›</a:t>
            </a:fld>
            <a:endParaRPr lang="en-US"/>
          </a:p>
        </p:txBody>
      </p:sp>
    </p:spTree>
    <p:extLst>
      <p:ext uri="{BB962C8B-B14F-4D97-AF65-F5344CB8AC3E}">
        <p14:creationId xmlns:p14="http://schemas.microsoft.com/office/powerpoint/2010/main" val="931177325"/>
      </p:ext>
    </p:extLst>
  </p:cSld>
  <p:clrMapOvr>
    <a:masterClrMapping/>
  </p:clrMapOvr>
  <p:transition>
    <p:push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8128001" y="0"/>
            <a:ext cx="427567"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 name="Rectangle 4"/>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6" name="Rectangle 5"/>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2" name="Vertical Title 1"/>
          <p:cNvSpPr>
            <a:spLocks noGrp="1"/>
          </p:cNvSpPr>
          <p:nvPr>
            <p:ph type="title" orient="vert"/>
          </p:nvPr>
        </p:nvSpPr>
        <p:spPr>
          <a:xfrm>
            <a:off x="8737600" y="609601"/>
            <a:ext cx="27432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8737600" y="6248401"/>
            <a:ext cx="2946400" cy="365125"/>
          </a:xfrm>
        </p:spPr>
        <p:txBody>
          <a:bodyPr/>
          <a:lstStyle>
            <a:lvl1pPr>
              <a:defRPr/>
            </a:lvl1pPr>
          </a:lstStyle>
          <a:p>
            <a:pPr>
              <a:defRPr/>
            </a:pPr>
            <a:endParaRPr lang="en-US"/>
          </a:p>
        </p:txBody>
      </p:sp>
      <p:sp>
        <p:nvSpPr>
          <p:cNvPr id="8" name="Footer Placeholder 4"/>
          <p:cNvSpPr>
            <a:spLocks noGrp="1"/>
          </p:cNvSpPr>
          <p:nvPr>
            <p:ph type="ftr" sz="quarter" idx="11"/>
          </p:nvPr>
        </p:nvSpPr>
        <p:spPr>
          <a:xfrm>
            <a:off x="609601" y="6248401"/>
            <a:ext cx="7431617"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8075084" y="103717"/>
            <a:ext cx="533400" cy="325967"/>
          </a:xfrm>
        </p:spPr>
        <p:txBody>
          <a:bodyPr/>
          <a:lstStyle>
            <a:lvl1pPr>
              <a:defRPr/>
            </a:lvl1pPr>
          </a:lstStyle>
          <a:p>
            <a:pPr>
              <a:defRPr/>
            </a:pPr>
            <a:fld id="{BA29AD78-D167-4B78-88F5-00BD109D4D46}" type="slidenum">
              <a:rPr lang="en-US"/>
              <a:pPr>
                <a:defRPr/>
              </a:pPr>
              <a:t>‹#›</a:t>
            </a:fld>
            <a:endParaRPr lang="en-US"/>
          </a:p>
        </p:txBody>
      </p:sp>
    </p:spTree>
    <p:extLst>
      <p:ext uri="{BB962C8B-B14F-4D97-AF65-F5344CB8AC3E}">
        <p14:creationId xmlns:p14="http://schemas.microsoft.com/office/powerpoint/2010/main" val="1467248618"/>
      </p:ext>
    </p:extLst>
  </p:cSld>
  <p:clrMapOvr>
    <a:overrideClrMapping bg1="lt1" tx1="dk1" bg2="lt2" tx2="dk2" accent1="accent1" accent2="accent2" accent3="accent3" accent4="accent4" accent5="accent5" accent6="accent6" hlink="hlink" folHlink="folHlink"/>
  </p:clrMapOvr>
  <p:transition>
    <p:push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DE743CDD-BEDA-4330-AA52-0D9D770464B3}" type="slidenum">
              <a:rPr lang="en-US"/>
              <a:pPr>
                <a:defRPr/>
              </a:pPr>
              <a:t>‹#›</a:t>
            </a:fld>
            <a:endParaRPr lang="en-US"/>
          </a:p>
        </p:txBody>
      </p:sp>
    </p:spTree>
    <p:extLst>
      <p:ext uri="{BB962C8B-B14F-4D97-AF65-F5344CB8AC3E}">
        <p14:creationId xmlns:p14="http://schemas.microsoft.com/office/powerpoint/2010/main" val="5095616"/>
      </p:ext>
    </p:extLst>
  </p:cSld>
  <p:clrMapOvr>
    <a:masterClrMapping/>
  </p:clrMapOvr>
  <p:transition>
    <p:push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13"/>
          <p:cNvSpPr>
            <a:spLocks noGrp="1"/>
          </p:cNvSpPr>
          <p:nvPr>
            <p:ph type="dt" sz="half" idx="10"/>
          </p:nvPr>
        </p:nvSpPr>
        <p:spPr/>
        <p:txBody>
          <a:bodyPr/>
          <a:lstStyle>
            <a:lvl1pPr>
              <a:defRPr/>
            </a:lvl1pPr>
          </a:lstStyle>
          <a:p>
            <a:pPr>
              <a:defRPr/>
            </a:pPr>
            <a:endParaRPr lang="en-US"/>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22"/>
          <p:cNvSpPr>
            <a:spLocks noGrp="1"/>
          </p:cNvSpPr>
          <p:nvPr>
            <p:ph type="sldNum" sz="quarter" idx="12"/>
          </p:nvPr>
        </p:nvSpPr>
        <p:spPr/>
        <p:txBody>
          <a:bodyPr/>
          <a:lstStyle>
            <a:lvl1pPr>
              <a:defRPr/>
            </a:lvl1pPr>
          </a:lstStyle>
          <a:p>
            <a:pPr>
              <a:defRPr/>
            </a:pPr>
            <a:fld id="{9089D0BF-0EF3-4BBE-A677-3181B00010C9}" type="slidenum">
              <a:rPr lang="en-US"/>
              <a:pPr>
                <a:defRPr/>
              </a:pPr>
              <a:t>‹#›</a:t>
            </a:fld>
            <a:endParaRPr lang="en-US"/>
          </a:p>
        </p:txBody>
      </p:sp>
    </p:spTree>
    <p:extLst>
      <p:ext uri="{BB962C8B-B14F-4D97-AF65-F5344CB8AC3E}">
        <p14:creationId xmlns:p14="http://schemas.microsoft.com/office/powerpoint/2010/main" val="1932875537"/>
      </p:ext>
    </p:extLst>
  </p:cSld>
  <p:clrMapOvr>
    <a:masterClrMapping/>
  </p:clrMapOvr>
  <p:transition>
    <p:push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998"/>
            <a:ext cx="9144000" cy="2387442"/>
          </a:xfrm>
          <a:prstGeom prst="rect">
            <a:avLst/>
          </a:prstGeom>
        </p:spPr>
        <p:txBody>
          <a:bodyPr anchor="b"/>
          <a:lstStyle>
            <a:lvl1pPr algn="ctr">
              <a:defRPr sz="5400"/>
            </a:lvl1pPr>
          </a:lstStyle>
          <a:p>
            <a:r>
              <a:rPr lang="en-US" smtClean="0"/>
              <a:t>Click to edit Master title style</a:t>
            </a:r>
            <a:endParaRPr lang="en-US"/>
          </a:p>
        </p:txBody>
      </p:sp>
      <p:sp>
        <p:nvSpPr>
          <p:cNvPr id="3" name="Subtitle 2"/>
          <p:cNvSpPr>
            <a:spLocks noGrp="1"/>
          </p:cNvSpPr>
          <p:nvPr>
            <p:ph type="subTitle" idx="1"/>
          </p:nvPr>
        </p:nvSpPr>
        <p:spPr>
          <a:xfrm>
            <a:off x="1524000" y="3601880"/>
            <a:ext cx="9144000" cy="1655921"/>
          </a:xfrm>
          <a:prstGeom prst="rect">
            <a:avLst/>
          </a:prstGeo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smtClean="0"/>
              <a:t>Click to edit Master subtitle style</a:t>
            </a:r>
            <a:endParaRPr lang="en-US"/>
          </a:p>
        </p:txBody>
      </p:sp>
    </p:spTree>
    <p:extLst>
      <p:ext uri="{BB962C8B-B14F-4D97-AF65-F5344CB8AC3E}">
        <p14:creationId xmlns:p14="http://schemas.microsoft.com/office/powerpoint/2010/main" val="275167714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C78D5-FD61-4EE5-889E-31EBC77758AB}" type="datetimeFigureOut">
              <a:rPr lang="en-US" smtClean="0"/>
              <a:t>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38768A-2D14-46DD-BB0E-CB598F9D3001}" type="slidenum">
              <a:rPr lang="en-US" smtClean="0"/>
              <a:t>‹#›</a:t>
            </a:fld>
            <a:endParaRPr lang="en-US"/>
          </a:p>
        </p:txBody>
      </p:sp>
    </p:spTree>
    <p:extLst>
      <p:ext uri="{BB962C8B-B14F-4D97-AF65-F5344CB8AC3E}">
        <p14:creationId xmlns:p14="http://schemas.microsoft.com/office/powerpoint/2010/main" val="17555639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0"/>
            <a:ext cx="10515600" cy="132445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943"/>
            <a:ext cx="10515600" cy="43505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012235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485" y="1710215"/>
            <a:ext cx="10515600" cy="2851785"/>
          </a:xfrm>
          <a:prstGeom prst="rect">
            <a:avLst/>
          </a:prstGeom>
        </p:spPr>
        <p:txBody>
          <a:bodyPr anchor="b"/>
          <a:lstStyle>
            <a:lvl1pPr>
              <a:defRPr sz="5400"/>
            </a:lvl1pPr>
          </a:lstStyle>
          <a:p>
            <a:r>
              <a:rPr lang="en-US" smtClean="0"/>
              <a:t>Click to edit Master title style</a:t>
            </a:r>
            <a:endParaRPr lang="en-US"/>
          </a:p>
        </p:txBody>
      </p:sp>
      <p:sp>
        <p:nvSpPr>
          <p:cNvPr id="3" name="Text Placeholder 2"/>
          <p:cNvSpPr>
            <a:spLocks noGrp="1"/>
          </p:cNvSpPr>
          <p:nvPr>
            <p:ph type="body" idx="1"/>
          </p:nvPr>
        </p:nvSpPr>
        <p:spPr>
          <a:xfrm>
            <a:off x="832485" y="4589145"/>
            <a:ext cx="10515600" cy="1500188"/>
          </a:xfrm>
          <a:prstGeom prst="rect">
            <a:avLst/>
          </a:prstGeom>
        </p:spPr>
        <p:txBody>
          <a:bodyPr/>
          <a:lstStyle>
            <a:lvl1pPr marL="0" indent="0">
              <a:buNone/>
              <a:defRPr sz="2160"/>
            </a:lvl1pPr>
            <a:lvl2pPr marL="411480" indent="0">
              <a:buNone/>
              <a:defRPr sz="1800"/>
            </a:lvl2pPr>
            <a:lvl3pPr marL="822960" indent="0">
              <a:buNone/>
              <a:defRPr sz="1620"/>
            </a:lvl3pPr>
            <a:lvl4pPr marL="1234440" indent="0">
              <a:buNone/>
              <a:defRPr sz="1440"/>
            </a:lvl4pPr>
            <a:lvl5pPr marL="1645920" indent="0">
              <a:buNone/>
              <a:defRPr sz="1440"/>
            </a:lvl5pPr>
            <a:lvl6pPr marL="2057400" indent="0">
              <a:buNone/>
              <a:defRPr sz="1440"/>
            </a:lvl6pPr>
            <a:lvl7pPr marL="2468880" indent="0">
              <a:buNone/>
              <a:defRPr sz="1440"/>
            </a:lvl7pPr>
            <a:lvl8pPr marL="2880360" indent="0">
              <a:buNone/>
              <a:defRPr sz="1440"/>
            </a:lvl8pPr>
            <a:lvl9pPr marL="3291840" indent="0">
              <a:buNone/>
              <a:defRPr sz="1440"/>
            </a:lvl9pPr>
          </a:lstStyle>
          <a:p>
            <a:pPr lvl="0"/>
            <a:r>
              <a:rPr lang="en-US" smtClean="0"/>
              <a:t>Click to edit Master text styles</a:t>
            </a:r>
          </a:p>
        </p:txBody>
      </p:sp>
    </p:spTree>
    <p:extLst>
      <p:ext uri="{BB962C8B-B14F-4D97-AF65-F5344CB8AC3E}">
        <p14:creationId xmlns:p14="http://schemas.microsoft.com/office/powerpoint/2010/main" val="309036468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0"/>
            <a:ext cx="10515600" cy="132445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943"/>
            <a:ext cx="5166360" cy="43505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7440" y="1825943"/>
            <a:ext cx="5166360" cy="43505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307042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05" y="365760"/>
            <a:ext cx="10515600" cy="1324452"/>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05" y="1681639"/>
            <a:ext cx="5156835" cy="822960"/>
          </a:xfrm>
          <a:prstGeom prst="rect">
            <a:avLst/>
          </a:prstGeo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smtClean="0"/>
              <a:t>Click to edit Master text styles</a:t>
            </a:r>
          </a:p>
        </p:txBody>
      </p:sp>
      <p:sp>
        <p:nvSpPr>
          <p:cNvPr id="4" name="Content Placeholder 3"/>
          <p:cNvSpPr>
            <a:spLocks noGrp="1"/>
          </p:cNvSpPr>
          <p:nvPr>
            <p:ph sz="half" idx="2"/>
          </p:nvPr>
        </p:nvSpPr>
        <p:spPr>
          <a:xfrm>
            <a:off x="840105" y="2504599"/>
            <a:ext cx="5156835" cy="368474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639"/>
            <a:ext cx="5183505" cy="822960"/>
          </a:xfrm>
          <a:prstGeom prst="rect">
            <a:avLst/>
          </a:prstGeo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smtClean="0"/>
              <a:t>Click to edit Master text styles</a:t>
            </a:r>
          </a:p>
        </p:txBody>
      </p:sp>
      <p:sp>
        <p:nvSpPr>
          <p:cNvPr id="6" name="Content Placeholder 5"/>
          <p:cNvSpPr>
            <a:spLocks noGrp="1"/>
          </p:cNvSpPr>
          <p:nvPr>
            <p:ph sz="quarter" idx="4"/>
          </p:nvPr>
        </p:nvSpPr>
        <p:spPr>
          <a:xfrm>
            <a:off x="6172201" y="2504599"/>
            <a:ext cx="5183505" cy="368474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088963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0"/>
            <a:ext cx="10515600" cy="1324452"/>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76042423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43603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5" y="457200"/>
            <a:ext cx="3931920" cy="1600200"/>
          </a:xfrm>
          <a:prstGeom prst="rect">
            <a:avLst/>
          </a:prstGeom>
        </p:spPr>
        <p:txBody>
          <a:bodyPr anchor="b"/>
          <a:lstStyle>
            <a:lvl1pPr>
              <a:defRPr sz="2880"/>
            </a:lvl1pPr>
          </a:lstStyle>
          <a:p>
            <a:r>
              <a:rPr lang="en-US" smtClean="0"/>
              <a:t>Click to edit Master title style</a:t>
            </a:r>
            <a:endParaRPr lang="en-US"/>
          </a:p>
        </p:txBody>
      </p:sp>
      <p:sp>
        <p:nvSpPr>
          <p:cNvPr id="3" name="Content Placeholder 2"/>
          <p:cNvSpPr>
            <a:spLocks noGrp="1"/>
          </p:cNvSpPr>
          <p:nvPr>
            <p:ph idx="1"/>
          </p:nvPr>
        </p:nvSpPr>
        <p:spPr>
          <a:xfrm>
            <a:off x="5183505" y="987267"/>
            <a:ext cx="6172200" cy="4873466"/>
          </a:xfrm>
          <a:prstGeom prst="rect">
            <a:avLst/>
          </a:prstGeo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05" y="2057400"/>
            <a:ext cx="3931920" cy="3811905"/>
          </a:xfrm>
          <a:prstGeom prst="rect">
            <a:avLst/>
          </a:prstGeo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smtClean="0"/>
              <a:t>Click to edit Master text styles</a:t>
            </a:r>
          </a:p>
        </p:txBody>
      </p:sp>
    </p:spTree>
    <p:extLst>
      <p:ext uri="{BB962C8B-B14F-4D97-AF65-F5344CB8AC3E}">
        <p14:creationId xmlns:p14="http://schemas.microsoft.com/office/powerpoint/2010/main" val="26641182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5" y="457200"/>
            <a:ext cx="3931920" cy="1600200"/>
          </a:xfrm>
          <a:prstGeom prst="rect">
            <a:avLst/>
          </a:prstGeom>
        </p:spPr>
        <p:txBody>
          <a:bodyPr anchor="b"/>
          <a:lstStyle>
            <a:lvl1pPr>
              <a:defRPr sz="2880"/>
            </a:lvl1pPr>
          </a:lstStyle>
          <a:p>
            <a:r>
              <a:rPr lang="en-US" smtClean="0"/>
              <a:t>Click to edit Master title style</a:t>
            </a:r>
            <a:endParaRPr lang="en-US"/>
          </a:p>
        </p:txBody>
      </p:sp>
      <p:sp>
        <p:nvSpPr>
          <p:cNvPr id="3" name="Picture Placeholder 2"/>
          <p:cNvSpPr>
            <a:spLocks noGrp="1"/>
          </p:cNvSpPr>
          <p:nvPr>
            <p:ph type="pic" idx="1"/>
          </p:nvPr>
        </p:nvSpPr>
        <p:spPr>
          <a:xfrm>
            <a:off x="5183505" y="987267"/>
            <a:ext cx="6172200" cy="4873466"/>
          </a:xfrm>
          <a:prstGeom prst="rect">
            <a:avLst/>
          </a:prstGeo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Gill Sans" charset="0"/>
            </a:endParaRPr>
          </a:p>
        </p:txBody>
      </p:sp>
      <p:sp>
        <p:nvSpPr>
          <p:cNvPr id="4" name="Text Placeholder 3"/>
          <p:cNvSpPr>
            <a:spLocks noGrp="1"/>
          </p:cNvSpPr>
          <p:nvPr>
            <p:ph type="body" sz="half" idx="2"/>
          </p:nvPr>
        </p:nvSpPr>
        <p:spPr>
          <a:xfrm>
            <a:off x="840105" y="2057400"/>
            <a:ext cx="3931920" cy="3811905"/>
          </a:xfrm>
          <a:prstGeom prst="rect">
            <a:avLst/>
          </a:prstGeo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smtClean="0"/>
              <a:t>Click to edit Master text styles</a:t>
            </a:r>
          </a:p>
        </p:txBody>
      </p:sp>
    </p:spTree>
    <p:extLst>
      <p:ext uri="{BB962C8B-B14F-4D97-AF65-F5344CB8AC3E}">
        <p14:creationId xmlns:p14="http://schemas.microsoft.com/office/powerpoint/2010/main" val="13282655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0"/>
            <a:ext cx="10515600" cy="132445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943"/>
            <a:ext cx="10515600" cy="435054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086625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761"/>
            <a:ext cx="2628900" cy="581072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761"/>
            <a:ext cx="7703820" cy="581072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3395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7C78D5-FD61-4EE5-889E-31EBC77758AB}"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38768A-2D14-46DD-BB0E-CB598F9D3001}" type="slidenum">
              <a:rPr lang="en-US" smtClean="0"/>
              <a:t>‹#›</a:t>
            </a:fld>
            <a:endParaRPr lang="en-US"/>
          </a:p>
        </p:txBody>
      </p:sp>
    </p:spTree>
    <p:extLst>
      <p:ext uri="{BB962C8B-B14F-4D97-AF65-F5344CB8AC3E}">
        <p14:creationId xmlns:p14="http://schemas.microsoft.com/office/powerpoint/2010/main" val="17602743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AEFB5AA-7DE9-46F4-882F-EC67811B20CE}" type="datetimeFigureOut">
              <a:rPr lang="en-US"/>
              <a:pPr>
                <a:defRPr/>
              </a:pPr>
              <a:t>2/13/2022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26C638-9690-454F-B183-5E7737AEC66B}" type="slidenum">
              <a:rPr lang="en-US"/>
              <a:pPr>
                <a:defRPr/>
              </a:pPr>
              <a:t>‹#›</a:t>
            </a:fld>
            <a:endParaRPr lang="en-US" dirty="0"/>
          </a:p>
        </p:txBody>
      </p:sp>
    </p:spTree>
    <p:extLst>
      <p:ext uri="{BB962C8B-B14F-4D97-AF65-F5344CB8AC3E}">
        <p14:creationId xmlns:p14="http://schemas.microsoft.com/office/powerpoint/2010/main" val="18842832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400E9B-4875-4237-ABCF-0C5CD00DD823}" type="datetimeFigureOut">
              <a:rPr lang="en-US"/>
              <a:pPr>
                <a:defRPr/>
              </a:pPr>
              <a:t>2/13/2022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D198D5-2CD1-43CC-AC81-033F83D05256}" type="slidenum">
              <a:rPr lang="en-US"/>
              <a:pPr>
                <a:defRPr/>
              </a:pPr>
              <a:t>‹#›</a:t>
            </a:fld>
            <a:endParaRPr lang="en-US" dirty="0"/>
          </a:p>
        </p:txBody>
      </p:sp>
    </p:spTree>
    <p:extLst>
      <p:ext uri="{BB962C8B-B14F-4D97-AF65-F5344CB8AC3E}">
        <p14:creationId xmlns:p14="http://schemas.microsoft.com/office/powerpoint/2010/main" val="733001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3EFF8D8-16AD-4C19-9480-E00B0A3EDBBF}" type="datetimeFigureOut">
              <a:rPr lang="en-US"/>
              <a:pPr>
                <a:defRPr/>
              </a:pPr>
              <a:t>2/13/2022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1854FC-231B-4838-86A2-FBD4E32F2E74}" type="slidenum">
              <a:rPr lang="en-US"/>
              <a:pPr>
                <a:defRPr/>
              </a:pPr>
              <a:t>‹#›</a:t>
            </a:fld>
            <a:endParaRPr lang="en-US" dirty="0"/>
          </a:p>
        </p:txBody>
      </p:sp>
    </p:spTree>
    <p:extLst>
      <p:ext uri="{BB962C8B-B14F-4D97-AF65-F5344CB8AC3E}">
        <p14:creationId xmlns:p14="http://schemas.microsoft.com/office/powerpoint/2010/main" val="16361393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4ACB3D9-5F0E-49B6-9D94-B08B66717B2B}" type="datetimeFigureOut">
              <a:rPr lang="en-US"/>
              <a:pPr>
                <a:defRPr/>
              </a:pPr>
              <a:t>2/13/2022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517603-B75F-47F5-BFF5-A1ABE8DA353A}" type="slidenum">
              <a:rPr lang="en-US"/>
              <a:pPr>
                <a:defRPr/>
              </a:pPr>
              <a:t>‹#›</a:t>
            </a:fld>
            <a:endParaRPr lang="en-US" dirty="0"/>
          </a:p>
        </p:txBody>
      </p:sp>
    </p:spTree>
    <p:extLst>
      <p:ext uri="{BB962C8B-B14F-4D97-AF65-F5344CB8AC3E}">
        <p14:creationId xmlns:p14="http://schemas.microsoft.com/office/powerpoint/2010/main" val="41316010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1CC4058-2E57-4F7B-8972-ACF1ADA103F0}" type="datetimeFigureOut">
              <a:rPr lang="en-US"/>
              <a:pPr>
                <a:defRPr/>
              </a:pPr>
              <a:t>2/13/2022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7197B7E-67AB-4B2B-8566-EE85C6648F89}" type="slidenum">
              <a:rPr lang="en-US"/>
              <a:pPr>
                <a:defRPr/>
              </a:pPr>
              <a:t>‹#›</a:t>
            </a:fld>
            <a:endParaRPr lang="en-US" dirty="0"/>
          </a:p>
        </p:txBody>
      </p:sp>
    </p:spTree>
    <p:extLst>
      <p:ext uri="{BB962C8B-B14F-4D97-AF65-F5344CB8AC3E}">
        <p14:creationId xmlns:p14="http://schemas.microsoft.com/office/powerpoint/2010/main" val="4467191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C1F3F6F-DD6F-4324-87B4-15E230D9C9B3}" type="datetimeFigureOut">
              <a:rPr lang="en-US"/>
              <a:pPr>
                <a:defRPr/>
              </a:pPr>
              <a:t>2/13/2022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4D5CD4A-F7FD-4E5B-9EA9-CB6248F345B2}" type="slidenum">
              <a:rPr lang="en-US"/>
              <a:pPr>
                <a:defRPr/>
              </a:pPr>
              <a:t>‹#›</a:t>
            </a:fld>
            <a:endParaRPr lang="en-US" dirty="0"/>
          </a:p>
        </p:txBody>
      </p:sp>
    </p:spTree>
    <p:extLst>
      <p:ext uri="{BB962C8B-B14F-4D97-AF65-F5344CB8AC3E}">
        <p14:creationId xmlns:p14="http://schemas.microsoft.com/office/powerpoint/2010/main" val="6267060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8C99FC-41C6-4C95-B1B2-F516C96F639D}" type="datetimeFigureOut">
              <a:rPr lang="en-US"/>
              <a:pPr>
                <a:defRPr/>
              </a:pPr>
              <a:t>2/13/2022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E0DAF25-8B7D-426F-B43A-20CC1F1FB9A7}" type="slidenum">
              <a:rPr lang="en-US"/>
              <a:pPr>
                <a:defRPr/>
              </a:pPr>
              <a:t>‹#›</a:t>
            </a:fld>
            <a:endParaRPr lang="en-US" dirty="0"/>
          </a:p>
        </p:txBody>
      </p:sp>
    </p:spTree>
    <p:extLst>
      <p:ext uri="{BB962C8B-B14F-4D97-AF65-F5344CB8AC3E}">
        <p14:creationId xmlns:p14="http://schemas.microsoft.com/office/powerpoint/2010/main" val="23566380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9B9E54B-9EF2-489E-A303-5337A664C45A}" type="datetimeFigureOut">
              <a:rPr lang="en-US"/>
              <a:pPr>
                <a:defRPr/>
              </a:pPr>
              <a:t>2/13/2022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03922D-BE25-4233-B6F0-6BA2288F86B1}" type="slidenum">
              <a:rPr lang="en-US"/>
              <a:pPr>
                <a:defRPr/>
              </a:pPr>
              <a:t>‹#›</a:t>
            </a:fld>
            <a:endParaRPr lang="en-US" dirty="0"/>
          </a:p>
        </p:txBody>
      </p:sp>
    </p:spTree>
    <p:extLst>
      <p:ext uri="{BB962C8B-B14F-4D97-AF65-F5344CB8AC3E}">
        <p14:creationId xmlns:p14="http://schemas.microsoft.com/office/powerpoint/2010/main" val="39559576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F33EC54-6C8E-4120-AD7B-DC827048C82B}" type="datetimeFigureOut">
              <a:rPr lang="en-US"/>
              <a:pPr>
                <a:defRPr/>
              </a:pPr>
              <a:t>2/13/2022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CF302F-5D59-4182-B1F4-7287C1080466}" type="slidenum">
              <a:rPr lang="en-US"/>
              <a:pPr>
                <a:defRPr/>
              </a:pPr>
              <a:t>‹#›</a:t>
            </a:fld>
            <a:endParaRPr lang="en-US" dirty="0"/>
          </a:p>
        </p:txBody>
      </p:sp>
    </p:spTree>
    <p:extLst>
      <p:ext uri="{BB962C8B-B14F-4D97-AF65-F5344CB8AC3E}">
        <p14:creationId xmlns:p14="http://schemas.microsoft.com/office/powerpoint/2010/main" val="35880154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E82DA2-4EEA-4966-97B4-D552EC5398CF}" type="datetimeFigureOut">
              <a:rPr lang="en-US"/>
              <a:pPr>
                <a:defRPr/>
              </a:pPr>
              <a:t>2/13/2022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8EBFB2-104D-4B04-8C26-A99A987F8056}" type="slidenum">
              <a:rPr lang="en-US"/>
              <a:pPr>
                <a:defRPr/>
              </a:pPr>
              <a:t>‹#›</a:t>
            </a:fld>
            <a:endParaRPr lang="en-US" dirty="0"/>
          </a:p>
        </p:txBody>
      </p:sp>
    </p:spTree>
    <p:extLst>
      <p:ext uri="{BB962C8B-B14F-4D97-AF65-F5344CB8AC3E}">
        <p14:creationId xmlns:p14="http://schemas.microsoft.com/office/powerpoint/2010/main" val="677333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7C78D5-FD61-4EE5-889E-31EBC77758AB}"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38768A-2D14-46DD-BB0E-CB598F9D3001}" type="slidenum">
              <a:rPr lang="en-US" smtClean="0"/>
              <a:t>‹#›</a:t>
            </a:fld>
            <a:endParaRPr lang="en-US"/>
          </a:p>
        </p:txBody>
      </p:sp>
    </p:spTree>
    <p:extLst>
      <p:ext uri="{BB962C8B-B14F-4D97-AF65-F5344CB8AC3E}">
        <p14:creationId xmlns:p14="http://schemas.microsoft.com/office/powerpoint/2010/main" val="21060817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3EE162-9EE7-4B62-945D-CC1AE1359997}" type="datetimeFigureOut">
              <a:rPr lang="en-US"/>
              <a:pPr>
                <a:defRPr/>
              </a:pPr>
              <a:t>2/13/2022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D8F24B-A4FC-4A67-BAA7-4B416ABC4F94}" type="slidenum">
              <a:rPr lang="en-US"/>
              <a:pPr>
                <a:defRPr/>
              </a:pPr>
              <a:t>‹#›</a:t>
            </a:fld>
            <a:endParaRPr lang="en-US" dirty="0"/>
          </a:p>
        </p:txBody>
      </p:sp>
    </p:spTree>
    <p:extLst>
      <p:ext uri="{BB962C8B-B14F-4D97-AF65-F5344CB8AC3E}">
        <p14:creationId xmlns:p14="http://schemas.microsoft.com/office/powerpoint/2010/main" val="13195798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262720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400855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450898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971797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990791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896762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24477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747114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79534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theme" Target="../theme/theme12.xml"/><Relationship Id="rId3" Type="http://schemas.openxmlformats.org/officeDocument/2006/relationships/slideLayout" Target="../slideLayouts/slideLayout126.xml"/><Relationship Id="rId21" Type="http://schemas.openxmlformats.org/officeDocument/2006/relationships/image" Target="../media/image9.png"/><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image" Target="../media/image8.pn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19" Type="http://schemas.openxmlformats.org/officeDocument/2006/relationships/image" Target="../media/image7.png"/><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image" Target="../media/image10.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C78D5-FD61-4EE5-889E-31EBC77758AB}" type="datetimeFigureOut">
              <a:rPr lang="en-US" smtClean="0"/>
              <a:t>2/13/2022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38768A-2D14-46DD-BB0E-CB598F9D3001}" type="slidenum">
              <a:rPr lang="en-US" smtClean="0"/>
              <a:t>‹#›</a:t>
            </a:fld>
            <a:endParaRPr lang="en-US"/>
          </a:p>
        </p:txBody>
      </p:sp>
    </p:spTree>
    <p:extLst>
      <p:ext uri="{BB962C8B-B14F-4D97-AF65-F5344CB8AC3E}">
        <p14:creationId xmlns:p14="http://schemas.microsoft.com/office/powerpoint/2010/main" val="2694711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3728464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10160000" cy="6858000"/>
            <a:chOff x="0" y="0"/>
            <a:chExt cx="4800" cy="4320"/>
          </a:xfrm>
        </p:grpSpPr>
        <p:grpSp>
          <p:nvGrpSpPr>
            <p:cNvPr id="7171" name="Group 3"/>
            <p:cNvGrpSpPr>
              <a:grpSpLocks/>
            </p:cNvGrpSpPr>
            <p:nvPr userDrawn="1"/>
          </p:nvGrpSpPr>
          <p:grpSpPr bwMode="auto">
            <a:xfrm>
              <a:off x="0" y="0"/>
              <a:ext cx="2016" cy="4320"/>
              <a:chOff x="0" y="0"/>
              <a:chExt cx="2016" cy="4320"/>
            </a:xfrm>
          </p:grpSpPr>
          <p:sp>
            <p:nvSpPr>
              <p:cNvPr id="7172" name="Rectangle 4"/>
              <p:cNvSpPr>
                <a:spLocks noChangeArrowheads="1"/>
              </p:cNvSpPr>
              <p:nvPr userDrawn="1"/>
            </p:nvSpPr>
            <p:spPr bwMode="auto">
              <a:xfrm>
                <a:off x="0" y="0"/>
                <a:ext cx="4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173"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nvGrpSpPr>
            <p:cNvPr id="7174" name="Group 6"/>
            <p:cNvGrpSpPr>
              <a:grpSpLocks/>
            </p:cNvGrpSpPr>
            <p:nvPr/>
          </p:nvGrpSpPr>
          <p:grpSpPr bwMode="auto">
            <a:xfrm>
              <a:off x="144" y="1248"/>
              <a:ext cx="4656" cy="201"/>
              <a:chOff x="144" y="1248"/>
              <a:chExt cx="4656" cy="201"/>
            </a:xfrm>
          </p:grpSpPr>
          <p:sp>
            <p:nvSpPr>
              <p:cNvPr id="7175" name="AutoShape 7"/>
              <p:cNvSpPr>
                <a:spLocks noChangeArrowheads="1"/>
              </p:cNvSpPr>
              <p:nvPr/>
            </p:nvSpPr>
            <p:spPr bwMode="auto">
              <a:xfrm>
                <a:off x="384" y="1248"/>
                <a:ext cx="4416"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176" name="AutoShape 8"/>
              <p:cNvSpPr>
                <a:spLocks noChangeArrowheads="1"/>
              </p:cNvSpPr>
              <p:nvPr/>
            </p:nvSpPr>
            <p:spPr bwMode="auto">
              <a:xfrm flipH="1">
                <a:off x="144" y="1248"/>
                <a:ext cx="248"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sp>
        <p:nvSpPr>
          <p:cNvPr id="7177" name="AutoShape 9"/>
          <p:cNvSpPr>
            <a:spLocks noGrp="1" noChangeArrowheads="1"/>
          </p:cNvSpPr>
          <p:nvPr>
            <p:ph type="title"/>
          </p:nvPr>
        </p:nvSpPr>
        <p:spPr bwMode="auto">
          <a:xfrm>
            <a:off x="1016000" y="762000"/>
            <a:ext cx="10566400" cy="1143000"/>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7178" name="Rectangle 10"/>
          <p:cNvSpPr>
            <a:spLocks noGrp="1" noChangeArrowheads="1"/>
          </p:cNvSpPr>
          <p:nvPr>
            <p:ph type="body" idx="1"/>
          </p:nvPr>
        </p:nvSpPr>
        <p:spPr bwMode="auto">
          <a:xfrm>
            <a:off x="1117601" y="2362201"/>
            <a:ext cx="10257367"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9" name="Rectangle 11"/>
          <p:cNvSpPr>
            <a:spLocks noGrp="1" noChangeArrowheads="1"/>
          </p:cNvSpPr>
          <p:nvPr>
            <p:ph type="dt" sz="half" idx="2"/>
          </p:nvPr>
        </p:nvSpPr>
        <p:spPr bwMode="auto">
          <a:xfrm>
            <a:off x="3251201" y="6248401"/>
            <a:ext cx="284056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defRPr/>
            </a:pPr>
            <a:endParaRPr lang="en-US" altLang="en-US" smtClean="0">
              <a:solidFill>
                <a:srgbClr val="000000"/>
              </a:solidFill>
            </a:endParaRPr>
          </a:p>
        </p:txBody>
      </p:sp>
      <p:sp>
        <p:nvSpPr>
          <p:cNvPr id="7180" name="Rectangle 12"/>
          <p:cNvSpPr>
            <a:spLocks noGrp="1" noChangeArrowheads="1"/>
          </p:cNvSpPr>
          <p:nvPr>
            <p:ph type="ftr" sz="quarter" idx="3"/>
          </p:nvPr>
        </p:nvSpPr>
        <p:spPr bwMode="auto">
          <a:xfrm>
            <a:off x="7721600" y="6248401"/>
            <a:ext cx="386291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en-US" smtClean="0">
              <a:solidFill>
                <a:srgbClr val="000000"/>
              </a:solidFill>
            </a:endParaRPr>
          </a:p>
        </p:txBody>
      </p:sp>
      <p:sp>
        <p:nvSpPr>
          <p:cNvPr id="7181" name="Rectangle 13"/>
          <p:cNvSpPr>
            <a:spLocks noGrp="1" noChangeArrowheads="1"/>
          </p:cNvSpPr>
          <p:nvPr>
            <p:ph type="sldNum" sz="quarter" idx="4"/>
          </p:nvPr>
        </p:nvSpPr>
        <p:spPr bwMode="auto">
          <a:xfrm>
            <a:off x="112184" y="6242050"/>
            <a:ext cx="78316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pPr fontAlgn="base">
              <a:spcBef>
                <a:spcPct val="0"/>
              </a:spcBef>
              <a:spcAft>
                <a:spcPct val="0"/>
              </a:spcAft>
              <a:defRPr/>
            </a:pPr>
            <a:fld id="{A25E3BF1-89D9-4833-B99F-07B8F9E56002}" type="slidenum">
              <a:rPr lang="en-US" altLang="en-US" smtClean="0">
                <a:solidFill>
                  <a:srgbClr val="FFFFFF"/>
                </a:solidFill>
              </a:rPr>
              <a:pPr fontAlgn="base">
                <a:spcBef>
                  <a:spcPct val="0"/>
                </a:spcBef>
                <a:spcAft>
                  <a:spcPct val="0"/>
                </a:spcAft>
                <a:defRPr/>
              </a:pPr>
              <a:t>‹#›</a:t>
            </a:fld>
            <a:endParaRPr lang="en-US" altLang="en-US" smtClean="0">
              <a:solidFill>
                <a:srgbClr val="FFFFFF"/>
              </a:solidFill>
            </a:endParaRPr>
          </a:p>
        </p:txBody>
      </p:sp>
    </p:spTree>
    <p:extLst>
      <p:ext uri="{BB962C8B-B14F-4D97-AF65-F5344CB8AC3E}">
        <p14:creationId xmlns:p14="http://schemas.microsoft.com/office/powerpoint/2010/main" val="21974942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177"/>
                                        </p:tgtEl>
                                        <p:attrNameLst>
                                          <p:attrName>style.visibility</p:attrName>
                                        </p:attrNameLst>
                                      </p:cBhvr>
                                      <p:to>
                                        <p:strVal val="visible"/>
                                      </p:to>
                                    </p:set>
                                    <p:anim calcmode="lin" valueType="num">
                                      <p:cBhvr>
                                        <p:cTn id="7" dur="1000" fill="hold"/>
                                        <p:tgtEl>
                                          <p:spTgt spid="7177"/>
                                        </p:tgtEl>
                                        <p:attrNameLst>
                                          <p:attrName>ppt_x</p:attrName>
                                        </p:attrNameLst>
                                      </p:cBhvr>
                                      <p:tavLst>
                                        <p:tav tm="0">
                                          <p:val>
                                            <p:strVal val="#ppt_x-.2"/>
                                          </p:val>
                                        </p:tav>
                                        <p:tav tm="100000">
                                          <p:val>
                                            <p:strVal val="#ppt_x"/>
                                          </p:val>
                                        </p:tav>
                                      </p:tavLst>
                                    </p:anim>
                                    <p:anim calcmode="lin" valueType="num">
                                      <p:cBhvr>
                                        <p:cTn id="8" dur="1000" fill="hold"/>
                                        <p:tgtEl>
                                          <p:spTgt spid="717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17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7178">
                                            <p:txEl>
                                              <p:pRg st="0" end="0"/>
                                            </p:txEl>
                                          </p:spTgt>
                                        </p:tgtEl>
                                        <p:attrNameLst>
                                          <p:attrName>style.visibility</p:attrName>
                                        </p:attrNameLst>
                                      </p:cBhvr>
                                      <p:to>
                                        <p:strVal val="visible"/>
                                      </p:to>
                                    </p:set>
                                    <p:animEffect transition="in" filter="fade">
                                      <p:cBhvr>
                                        <p:cTn id="14" dur="500"/>
                                        <p:tgtEl>
                                          <p:spTgt spid="7178">
                                            <p:txEl>
                                              <p:pRg st="0" end="0"/>
                                            </p:txEl>
                                          </p:spTgt>
                                        </p:tgtEl>
                                      </p:cBhvr>
                                    </p:animEffect>
                                    <p:anim calcmode="lin" valueType="num">
                                      <p:cBhvr>
                                        <p:cTn id="15" dur="500" fill="hold"/>
                                        <p:tgtEl>
                                          <p:spTgt spid="7178">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178">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7178">
                                            <p:txEl>
                                              <p:pRg st="1" end="1"/>
                                            </p:txEl>
                                          </p:spTgt>
                                        </p:tgtEl>
                                        <p:attrNameLst>
                                          <p:attrName>style.visibility</p:attrName>
                                        </p:attrNameLst>
                                      </p:cBhvr>
                                      <p:to>
                                        <p:strVal val="visible"/>
                                      </p:to>
                                    </p:set>
                                    <p:animEffect transition="in" filter="fade">
                                      <p:cBhvr>
                                        <p:cTn id="19" dur="500"/>
                                        <p:tgtEl>
                                          <p:spTgt spid="7178">
                                            <p:txEl>
                                              <p:pRg st="1" end="1"/>
                                            </p:txEl>
                                          </p:spTgt>
                                        </p:tgtEl>
                                      </p:cBhvr>
                                    </p:animEffect>
                                    <p:anim calcmode="lin" valueType="num">
                                      <p:cBhvr>
                                        <p:cTn id="20" dur="500" fill="hold"/>
                                        <p:tgtEl>
                                          <p:spTgt spid="7178">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7178">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7178">
                                            <p:txEl>
                                              <p:pRg st="2" end="2"/>
                                            </p:txEl>
                                          </p:spTgt>
                                        </p:tgtEl>
                                        <p:attrNameLst>
                                          <p:attrName>style.visibility</p:attrName>
                                        </p:attrNameLst>
                                      </p:cBhvr>
                                      <p:to>
                                        <p:strVal val="visible"/>
                                      </p:to>
                                    </p:set>
                                    <p:animEffect transition="in" filter="fade">
                                      <p:cBhvr>
                                        <p:cTn id="24" dur="500"/>
                                        <p:tgtEl>
                                          <p:spTgt spid="7178">
                                            <p:txEl>
                                              <p:pRg st="2" end="2"/>
                                            </p:txEl>
                                          </p:spTgt>
                                        </p:tgtEl>
                                      </p:cBhvr>
                                    </p:animEffect>
                                    <p:anim calcmode="lin" valueType="num">
                                      <p:cBhvr>
                                        <p:cTn id="25" dur="500" fill="hold"/>
                                        <p:tgtEl>
                                          <p:spTgt spid="7178">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7178">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7178">
                                            <p:txEl>
                                              <p:pRg st="3" end="3"/>
                                            </p:txEl>
                                          </p:spTgt>
                                        </p:tgtEl>
                                        <p:attrNameLst>
                                          <p:attrName>style.visibility</p:attrName>
                                        </p:attrNameLst>
                                      </p:cBhvr>
                                      <p:to>
                                        <p:strVal val="visible"/>
                                      </p:to>
                                    </p:set>
                                    <p:animEffect transition="in" filter="fade">
                                      <p:cBhvr>
                                        <p:cTn id="29" dur="500"/>
                                        <p:tgtEl>
                                          <p:spTgt spid="7178">
                                            <p:txEl>
                                              <p:pRg st="3" end="3"/>
                                            </p:txEl>
                                          </p:spTgt>
                                        </p:tgtEl>
                                      </p:cBhvr>
                                    </p:animEffect>
                                    <p:anim calcmode="lin" valueType="num">
                                      <p:cBhvr>
                                        <p:cTn id="30" dur="500" fill="hold"/>
                                        <p:tgtEl>
                                          <p:spTgt spid="7178">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7178">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7178">
                                            <p:txEl>
                                              <p:pRg st="4" end="4"/>
                                            </p:txEl>
                                          </p:spTgt>
                                        </p:tgtEl>
                                        <p:attrNameLst>
                                          <p:attrName>style.visibility</p:attrName>
                                        </p:attrNameLst>
                                      </p:cBhvr>
                                      <p:to>
                                        <p:strVal val="visible"/>
                                      </p:to>
                                    </p:set>
                                    <p:animEffect transition="in" filter="fade">
                                      <p:cBhvr>
                                        <p:cTn id="34" dur="500"/>
                                        <p:tgtEl>
                                          <p:spTgt spid="7178">
                                            <p:txEl>
                                              <p:pRg st="4" end="4"/>
                                            </p:txEl>
                                          </p:spTgt>
                                        </p:tgtEl>
                                      </p:cBhvr>
                                    </p:animEffect>
                                    <p:anim calcmode="lin" valueType="num">
                                      <p:cBhvr>
                                        <p:cTn id="35" dur="500" fill="hold"/>
                                        <p:tgtEl>
                                          <p:spTgt spid="7178">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7178">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7" grpId="0"/>
      <p:bldP spid="7178" grpId="0" build="p">
        <p:tmplLst>
          <p:tmpl lvl="1">
            <p:tnLst>
              <p:par>
                <p:cTn presetID="44" presetClass="entr" presetSubtype="0" fill="hold" nodeType="clickEffect">
                  <p:stCondLst>
                    <p:cond delay="0"/>
                  </p:stCondLst>
                  <p:childTnLst>
                    <p:set>
                      <p:cBhvr>
                        <p:cTn dur="1" fill="hold">
                          <p:stCondLst>
                            <p:cond delay="0"/>
                          </p:stCondLst>
                        </p:cTn>
                        <p:tgtEl>
                          <p:spTgt spid="7178"/>
                        </p:tgtEl>
                        <p:attrNameLst>
                          <p:attrName>style.visibility</p:attrName>
                        </p:attrNameLst>
                      </p:cBhvr>
                      <p:to>
                        <p:strVal val="visible"/>
                      </p:to>
                    </p:set>
                    <p:animEffect transition="in" filter="fade">
                      <p:cBhvr>
                        <p:cTn dur="500"/>
                        <p:tgtEl>
                          <p:spTgt spid="7178"/>
                        </p:tgtEl>
                      </p:cBhvr>
                    </p:animEffect>
                    <p:anim calcmode="lin" valueType="num">
                      <p:cBhvr>
                        <p:cTn dur="500" fill="hold"/>
                        <p:tgtEl>
                          <p:spTgt spid="7178"/>
                        </p:tgtEl>
                        <p:attrNameLst>
                          <p:attrName>ppt_x</p:attrName>
                        </p:attrNameLst>
                      </p:cBhvr>
                      <p:tavLst>
                        <p:tav tm="0">
                          <p:val>
                            <p:strVal val="#ppt_x"/>
                          </p:val>
                        </p:tav>
                        <p:tav tm="100000">
                          <p:val>
                            <p:strVal val="#ppt_x"/>
                          </p:val>
                        </p:tav>
                      </p:tavLst>
                    </p:anim>
                    <p:anim calcmode="lin" valueType="num">
                      <p:cBhvr>
                        <p:cTn dur="500" fill="hold"/>
                        <p:tgtEl>
                          <p:spTgt spid="7178"/>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7178"/>
                        </p:tgtEl>
                        <p:attrNameLst>
                          <p:attrName>style.visibility</p:attrName>
                        </p:attrNameLst>
                      </p:cBhvr>
                      <p:to>
                        <p:strVal val="visible"/>
                      </p:to>
                    </p:set>
                    <p:animEffect transition="in" filter="fade">
                      <p:cBhvr>
                        <p:cTn dur="500"/>
                        <p:tgtEl>
                          <p:spTgt spid="7178"/>
                        </p:tgtEl>
                      </p:cBhvr>
                    </p:animEffect>
                    <p:anim calcmode="lin" valueType="num">
                      <p:cBhvr>
                        <p:cTn dur="500" fill="hold"/>
                        <p:tgtEl>
                          <p:spTgt spid="7178"/>
                        </p:tgtEl>
                        <p:attrNameLst>
                          <p:attrName>ppt_x</p:attrName>
                        </p:attrNameLst>
                      </p:cBhvr>
                      <p:tavLst>
                        <p:tav tm="0">
                          <p:val>
                            <p:strVal val="#ppt_x"/>
                          </p:val>
                        </p:tav>
                        <p:tav tm="100000">
                          <p:val>
                            <p:strVal val="#ppt_x"/>
                          </p:val>
                        </p:tav>
                      </p:tavLst>
                    </p:anim>
                    <p:anim calcmode="lin" valueType="num">
                      <p:cBhvr>
                        <p:cTn dur="500" fill="hold"/>
                        <p:tgtEl>
                          <p:spTgt spid="7178"/>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7178"/>
                        </p:tgtEl>
                        <p:attrNameLst>
                          <p:attrName>style.visibility</p:attrName>
                        </p:attrNameLst>
                      </p:cBhvr>
                      <p:to>
                        <p:strVal val="visible"/>
                      </p:to>
                    </p:set>
                    <p:animEffect transition="in" filter="fade">
                      <p:cBhvr>
                        <p:cTn dur="500"/>
                        <p:tgtEl>
                          <p:spTgt spid="7178"/>
                        </p:tgtEl>
                      </p:cBhvr>
                    </p:animEffect>
                    <p:anim calcmode="lin" valueType="num">
                      <p:cBhvr>
                        <p:cTn dur="500" fill="hold"/>
                        <p:tgtEl>
                          <p:spTgt spid="7178"/>
                        </p:tgtEl>
                        <p:attrNameLst>
                          <p:attrName>ppt_x</p:attrName>
                        </p:attrNameLst>
                      </p:cBhvr>
                      <p:tavLst>
                        <p:tav tm="0">
                          <p:val>
                            <p:strVal val="#ppt_x"/>
                          </p:val>
                        </p:tav>
                        <p:tav tm="100000">
                          <p:val>
                            <p:strVal val="#ppt_x"/>
                          </p:val>
                        </p:tav>
                      </p:tavLst>
                    </p:anim>
                    <p:anim calcmode="lin" valueType="num">
                      <p:cBhvr>
                        <p:cTn dur="500" fill="hold"/>
                        <p:tgtEl>
                          <p:spTgt spid="7178"/>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7178"/>
                        </p:tgtEl>
                        <p:attrNameLst>
                          <p:attrName>style.visibility</p:attrName>
                        </p:attrNameLst>
                      </p:cBhvr>
                      <p:to>
                        <p:strVal val="visible"/>
                      </p:to>
                    </p:set>
                    <p:animEffect transition="in" filter="fade">
                      <p:cBhvr>
                        <p:cTn dur="500"/>
                        <p:tgtEl>
                          <p:spTgt spid="7178"/>
                        </p:tgtEl>
                      </p:cBhvr>
                    </p:animEffect>
                    <p:anim calcmode="lin" valueType="num">
                      <p:cBhvr>
                        <p:cTn dur="500" fill="hold"/>
                        <p:tgtEl>
                          <p:spTgt spid="7178"/>
                        </p:tgtEl>
                        <p:attrNameLst>
                          <p:attrName>ppt_x</p:attrName>
                        </p:attrNameLst>
                      </p:cBhvr>
                      <p:tavLst>
                        <p:tav tm="0">
                          <p:val>
                            <p:strVal val="#ppt_x"/>
                          </p:val>
                        </p:tav>
                        <p:tav tm="100000">
                          <p:val>
                            <p:strVal val="#ppt_x"/>
                          </p:val>
                        </p:tav>
                      </p:tavLst>
                    </p:anim>
                    <p:anim calcmode="lin" valueType="num">
                      <p:cBhvr>
                        <p:cTn dur="500" fill="hold"/>
                        <p:tgtEl>
                          <p:spTgt spid="7178"/>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7178"/>
                        </p:tgtEl>
                        <p:attrNameLst>
                          <p:attrName>style.visibility</p:attrName>
                        </p:attrNameLst>
                      </p:cBhvr>
                      <p:to>
                        <p:strVal val="visible"/>
                      </p:to>
                    </p:set>
                    <p:animEffect transition="in" filter="fade">
                      <p:cBhvr>
                        <p:cTn dur="500"/>
                        <p:tgtEl>
                          <p:spTgt spid="7178"/>
                        </p:tgtEl>
                      </p:cBhvr>
                    </p:animEffect>
                    <p:anim calcmode="lin" valueType="num">
                      <p:cBhvr>
                        <p:cTn dur="500" fill="hold"/>
                        <p:tgtEl>
                          <p:spTgt spid="7178"/>
                        </p:tgtEl>
                        <p:attrNameLst>
                          <p:attrName>ppt_x</p:attrName>
                        </p:attrNameLst>
                      </p:cBhvr>
                      <p:tavLst>
                        <p:tav tm="0">
                          <p:val>
                            <p:strVal val="#ppt_x"/>
                          </p:val>
                        </p:tav>
                        <p:tav tm="100000">
                          <p:val>
                            <p:strVal val="#ppt_x"/>
                          </p:val>
                        </p:tav>
                      </p:tavLst>
                    </p:anim>
                    <p:anim calcmode="lin" valueType="num">
                      <p:cBhvr>
                        <p:cTn dur="500" fill="hold"/>
                        <p:tgtEl>
                          <p:spTgt spid="7178"/>
                        </p:tgtEl>
                        <p:attrNameLst>
                          <p:attrName>ppt_y</p:attrName>
                        </p:attrNameLst>
                      </p:cBhvr>
                      <p:tavLst>
                        <p:tav tm="0">
                          <p:val>
                            <p:strVal val="#ppt_y+.05"/>
                          </p:val>
                        </p:tav>
                        <p:tav tm="100000">
                          <p:val>
                            <p:strVal val="#ppt_y"/>
                          </p:val>
                        </p:tav>
                      </p:tavLst>
                    </p:anim>
                  </p:childTnLst>
                </p:cTn>
              </p:par>
            </p:tnLst>
          </p:tmpl>
        </p:tmplLst>
      </p:bldP>
    </p:bldLst>
  </p:timing>
  <p:txStyles>
    <p:titleStyle>
      <a:lvl1pPr algn="l" rtl="0" fontAlgn="base">
        <a:lnSpc>
          <a:spcPct val="90000"/>
        </a:lnSpc>
        <a:spcBef>
          <a:spcPct val="0"/>
        </a:spcBef>
        <a:spcAft>
          <a:spcPct val="0"/>
        </a:spcAft>
        <a:defRPr sz="3600" b="1" kern="1200">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panose="020B0604020202020204" pitchFamily="34" charset="0"/>
        </a:defRPr>
      </a:lvl2pPr>
      <a:lvl3pPr algn="l" rtl="0" fontAlgn="base">
        <a:lnSpc>
          <a:spcPct val="90000"/>
        </a:lnSpc>
        <a:spcBef>
          <a:spcPct val="0"/>
        </a:spcBef>
        <a:spcAft>
          <a:spcPct val="0"/>
        </a:spcAft>
        <a:defRPr sz="3600" b="1">
          <a:solidFill>
            <a:schemeClr val="tx2"/>
          </a:solidFill>
          <a:latin typeface="Arial" panose="020B0604020202020204" pitchFamily="34" charset="0"/>
        </a:defRPr>
      </a:lvl3pPr>
      <a:lvl4pPr algn="l" rtl="0" fontAlgn="base">
        <a:lnSpc>
          <a:spcPct val="90000"/>
        </a:lnSpc>
        <a:spcBef>
          <a:spcPct val="0"/>
        </a:spcBef>
        <a:spcAft>
          <a:spcPct val="0"/>
        </a:spcAft>
        <a:defRPr sz="3600" b="1">
          <a:solidFill>
            <a:schemeClr val="tx2"/>
          </a:solidFill>
          <a:latin typeface="Arial" panose="020B0604020202020204" pitchFamily="34" charset="0"/>
        </a:defRPr>
      </a:lvl4pPr>
      <a:lvl5pPr algn="l" rtl="0" fontAlgn="base">
        <a:lnSpc>
          <a:spcPct val="90000"/>
        </a:lnSpc>
        <a:spcBef>
          <a:spcPct val="0"/>
        </a:spcBef>
        <a:spcAft>
          <a:spcPct val="0"/>
        </a:spcAft>
        <a:defRPr sz="3600" b="1">
          <a:solidFill>
            <a:schemeClr val="tx2"/>
          </a:solidFill>
          <a:latin typeface="Arial" panose="020B0604020202020204" pitchFamily="34" charset="0"/>
        </a:defRPr>
      </a:lvl5pPr>
      <a:lvl6pPr marL="457200" algn="l" rtl="0" fontAlgn="base">
        <a:lnSpc>
          <a:spcPct val="90000"/>
        </a:lnSpc>
        <a:spcBef>
          <a:spcPct val="0"/>
        </a:spcBef>
        <a:spcAft>
          <a:spcPct val="0"/>
        </a:spcAft>
        <a:defRPr sz="3600" b="1">
          <a:solidFill>
            <a:schemeClr val="tx2"/>
          </a:solidFill>
          <a:latin typeface="Arial" panose="020B0604020202020204" pitchFamily="34" charset="0"/>
        </a:defRPr>
      </a:lvl6pPr>
      <a:lvl7pPr marL="914400" algn="l" rtl="0" fontAlgn="base">
        <a:lnSpc>
          <a:spcPct val="90000"/>
        </a:lnSpc>
        <a:spcBef>
          <a:spcPct val="0"/>
        </a:spcBef>
        <a:spcAft>
          <a:spcPct val="0"/>
        </a:spcAft>
        <a:defRPr sz="3600" b="1">
          <a:solidFill>
            <a:schemeClr val="tx2"/>
          </a:solidFill>
          <a:latin typeface="Arial" panose="020B0604020202020204" pitchFamily="34" charset="0"/>
        </a:defRPr>
      </a:lvl7pPr>
      <a:lvl8pPr marL="1371600" algn="l" rtl="0" fontAlgn="base">
        <a:lnSpc>
          <a:spcPct val="90000"/>
        </a:lnSpc>
        <a:spcBef>
          <a:spcPct val="0"/>
        </a:spcBef>
        <a:spcAft>
          <a:spcPct val="0"/>
        </a:spcAft>
        <a:defRPr sz="3600" b="1">
          <a:solidFill>
            <a:schemeClr val="tx2"/>
          </a:solidFill>
          <a:latin typeface="Arial" panose="020B0604020202020204" pitchFamily="34" charset="0"/>
        </a:defRPr>
      </a:lvl8pPr>
      <a:lvl9pPr marL="1828800" algn="l" rtl="0" fontAlgn="base">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sz="2400" kern="1200">
          <a:solidFill>
            <a:schemeClr val="tx1"/>
          </a:solidFill>
          <a:latin typeface="+mn-lt"/>
          <a:ea typeface="+mn-ea"/>
          <a:cs typeface="+mn-cs"/>
        </a:defRPr>
      </a:lvl2pPr>
      <a:lvl3pPr marL="11430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n-ea"/>
          <a:cs typeface="+mn-cs"/>
        </a:defRPr>
      </a:lvl3pPr>
      <a:lvl4pPr marL="1600200" indent="-228600" algn="l" rtl="0" fontAlgn="base">
        <a:spcBef>
          <a:spcPct val="20000"/>
        </a:spcBef>
        <a:spcAft>
          <a:spcPct val="0"/>
        </a:spcAft>
        <a:buClr>
          <a:schemeClr val="tx1"/>
        </a:buClr>
        <a:buSzPct val="80000"/>
        <a:buChar char="–"/>
        <a:defRPr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1" y="2669687"/>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1" y="2892349"/>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3" y="2"/>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5"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2"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20"/>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41" y="1790701"/>
            <a:ext cx="990599" cy="3047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defTabSz="685800">
              <a:defRPr/>
            </a:pPr>
            <a:fld id="{36767E11-64EA-4239-811C-42B64B86A4FF}" type="datetimeFigureOut">
              <a:rPr lang="en-US" smtClean="0">
                <a:solidFill>
                  <a:prstClr val="white">
                    <a:tint val="75000"/>
                    <a:alpha val="60000"/>
                  </a:prstClr>
                </a:solidFill>
              </a:rPr>
              <a:pPr defTabSz="685800">
                <a:defRPr/>
              </a:pPr>
              <a:t>2/13/2022</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5" y="3225299"/>
            <a:ext cx="3859795" cy="3048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defTabSz="685800">
              <a:defRPr/>
            </a:pPr>
            <a:endParaRPr lang="en-US">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2" y="295731"/>
            <a:ext cx="83819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pPr defTabSz="685800">
              <a:defRPr/>
            </a:pPr>
            <a:fld id="{CAAA0295-36BE-420D-82B8-98E0F2D51D2D}" type="slidenum">
              <a:rPr lang="en-US" smtClean="0">
                <a:solidFill>
                  <a:prstClr val="white">
                    <a:tint val="75000"/>
                  </a:prstClr>
                </a:solidFill>
              </a:rPr>
              <a:pPr defTabSz="685800">
                <a:defRPr/>
              </a:pPr>
              <a:t>‹#›</a:t>
            </a:fld>
            <a:endParaRPr lang="en-US">
              <a:solidFill>
                <a:prstClr val="white">
                  <a:tint val="75000"/>
                </a:prstClr>
              </a:solidFill>
            </a:endParaRPr>
          </a:p>
        </p:txBody>
      </p:sp>
    </p:spTree>
    <p:extLst>
      <p:ext uri="{BB962C8B-B14F-4D97-AF65-F5344CB8AC3E}">
        <p14:creationId xmlns:p14="http://schemas.microsoft.com/office/powerpoint/2010/main" val="2617760118"/>
      </p:ext>
    </p:extLst>
  </p:cSld>
  <p:clrMap bg1="dk1" tx1="lt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Ls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34AC2407-0FCF-4586-992A-883D7861EEAA}" type="datetimeFigureOut">
              <a:rPr lang="en-US" smtClean="0">
                <a:solidFill>
                  <a:prstClr val="black">
                    <a:tint val="75000"/>
                  </a:prstClr>
                </a:solidFill>
              </a:rPr>
              <a:pPr defTabSz="685800">
                <a:defRPr/>
              </a:pPr>
              <a:t>2/13/2022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79C5312B-B716-475D-A5D3-73BA88BA13F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26885129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defTabSz="457200"/>
            <a:fld id="{BB02557A-7053-4340-A874-8AB926A8EDA1}" type="datetimeFigureOut">
              <a:rPr lang="en-US" smtClean="0"/>
              <a:pPr defTabSz="457200"/>
              <a:t>2/13/2022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457200"/>
            <a:fld id="{FAEF9944-A4F6-4C59-AEBD-678D6480B8EA}" type="slidenum">
              <a:rPr lang="en-US" smtClean="0"/>
              <a:pPr defTabSz="45720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260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1F1ABC-4857-4B3F-832F-2182BA3F3472}" type="datetimeFigureOut">
              <a:rPr lang="en-US" smtClean="0"/>
              <a:t>2/13/2022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8DAAA-5DE3-4423-904D-5C166535C088}" type="slidenum">
              <a:rPr lang="en-US" smtClean="0"/>
              <a:t>‹#›</a:t>
            </a:fld>
            <a:endParaRPr lang="en-US"/>
          </a:p>
        </p:txBody>
      </p:sp>
    </p:spTree>
    <p:extLst>
      <p:ext uri="{BB962C8B-B14F-4D97-AF65-F5344CB8AC3E}">
        <p14:creationId xmlns:p14="http://schemas.microsoft.com/office/powerpoint/2010/main" val="10954141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C2407-0FCF-4586-992A-883D7861EEAA}" type="datetimeFigureOut">
              <a:rPr lang="en-US" smtClean="0">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C5312B-B716-475D-A5D3-73BA88BA1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2374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1F1ABC-4857-4B3F-832F-2182BA3F3472}" type="datetimeFigureOut">
              <a:rPr lang="en-US" smtClean="0">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8DAAA-5DE3-4423-904D-5C166535C0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27339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bwMode="auto">
          <a:xfrm>
            <a:off x="812800" y="228600"/>
            <a:ext cx="10871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 name="Text Placeholder 12"/>
          <p:cNvSpPr>
            <a:spLocks noGrp="1"/>
          </p:cNvSpPr>
          <p:nvPr>
            <p:ph type="body" idx="1"/>
          </p:nvPr>
        </p:nvSpPr>
        <p:spPr bwMode="auto">
          <a:xfrm>
            <a:off x="817033" y="1600201"/>
            <a:ext cx="10871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latin typeface="Arial" charset="0"/>
                <a:cs typeface="+mn-cs"/>
              </a:defRPr>
            </a:lvl1pPr>
          </a:lstStyle>
          <a:p>
            <a:pPr>
              <a:defRPr/>
            </a:pPr>
            <a:endParaRPr lang="en-US"/>
          </a:p>
        </p:txBody>
      </p:sp>
      <p:sp>
        <p:nvSpPr>
          <p:cNvPr id="3" name="Footer Placeholder 2"/>
          <p:cNvSpPr>
            <a:spLocks noGrp="1"/>
          </p:cNvSpPr>
          <p:nvPr>
            <p:ph type="ftr" sz="quarter" idx="3"/>
          </p:nvPr>
        </p:nvSpPr>
        <p:spPr>
          <a:xfrm>
            <a:off x="812801" y="6248401"/>
            <a:ext cx="7228417" cy="365125"/>
          </a:xfrm>
          <a:prstGeom prst="rect">
            <a:avLst/>
          </a:prstGeom>
        </p:spPr>
        <p:txBody>
          <a:bodyPr vert="horz" anchor="ctr"/>
          <a:lstStyle>
            <a:lvl1pPr algn="r" eaLnBrk="1" latinLnBrk="0" hangingPunct="1">
              <a:defRPr kumimoji="0" sz="1400">
                <a:solidFill>
                  <a:schemeClr val="tx2"/>
                </a:solidFill>
                <a:latin typeface="Arial" charset="0"/>
                <a:cs typeface="+mn-cs"/>
              </a:defRPr>
            </a:lvl1pPr>
          </a:lstStyle>
          <a:p>
            <a:pPr>
              <a:defRPr/>
            </a:pPr>
            <a:endParaRPr lang="en-US"/>
          </a:p>
        </p:txBody>
      </p:sp>
      <p:sp>
        <p:nvSpPr>
          <p:cNvPr id="7" name="Rectangle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8" name="Rectangle 7"/>
          <p:cNvSpPr/>
          <p:nvPr/>
        </p:nvSpPr>
        <p:spPr>
          <a:xfrm>
            <a:off x="0" y="1279525"/>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9" name="Rectangle 8"/>
          <p:cNvSpPr/>
          <p:nvPr/>
        </p:nvSpPr>
        <p:spPr>
          <a:xfrm>
            <a:off x="787400" y="1279525"/>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23" name="Slide Number Placeholder 22"/>
          <p:cNvSpPr>
            <a:spLocks noGrp="1"/>
          </p:cNvSpPr>
          <p:nvPr>
            <p:ph type="sldNum" sz="quarter" idx="4"/>
          </p:nvPr>
        </p:nvSpPr>
        <p:spPr>
          <a:xfrm>
            <a:off x="0" y="1271589"/>
            <a:ext cx="7112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a:solidFill>
                  <a:srgbClr val="FFFFFF"/>
                </a:solidFill>
              </a:defRPr>
            </a:lvl1pPr>
          </a:lstStyle>
          <a:p>
            <a:pPr>
              <a:defRPr/>
            </a:pPr>
            <a:fld id="{C16FDD44-688B-447A-B517-93E2A9B2F1CA}" type="slidenum">
              <a:rPr lang="en-US"/>
              <a:pPr>
                <a:defRPr/>
              </a:pPr>
              <a:t>‹#›</a:t>
            </a:fld>
            <a:endParaRPr lang="en-US"/>
          </a:p>
        </p:txBody>
      </p:sp>
    </p:spTree>
    <p:extLst>
      <p:ext uri="{BB962C8B-B14F-4D97-AF65-F5344CB8AC3E}">
        <p14:creationId xmlns:p14="http://schemas.microsoft.com/office/powerpoint/2010/main" val="40904915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additive="base">
                                        <p:cTn id="7" dur="800" fill="hold">
                                          <p:stCondLst>
                                            <p:cond delay="0"/>
                                          </p:stCondLst>
                                        </p:cTn>
                                        <p:tgtEl>
                                          <p:spTgt spid="22"/>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1000"/>
                                        <p:tgtEl>
                                          <p:spTgt spid="13">
                                            <p:txEl>
                                              <p:pRg st="0" end="0"/>
                                            </p:txEl>
                                          </p:spTgt>
                                        </p:tgtEl>
                                      </p:cBhvr>
                                    </p:animEffect>
                                    <p:anim calcmode="lin" valueType="num">
                                      <p:cBhvr>
                                        <p:cTn id="14" dur="1000" fill="hold"/>
                                        <p:tgtEl>
                                          <p:spTgt spid="13">
                                            <p:txEl>
                                              <p:pRg st="0" end="0"/>
                                            </p:txEl>
                                          </p:spTgt>
                                        </p:tgtEl>
                                        <p:attrNameLst>
                                          <p:attrName>ppt_x</p:attrName>
                                        </p:attrNameLst>
                                      </p:cBhvr>
                                      <p:tavLst>
                                        <p:tav tm="0">
                                          <p:val>
                                            <p:strVal val="#ppt_x-.1"/>
                                          </p:val>
                                        </p:tav>
                                        <p:tav tm="100000">
                                          <p:val>
                                            <p:strVal val="#ppt_x"/>
                                          </p:val>
                                        </p:tav>
                                      </p:tavLst>
                                    </p:anim>
                                    <p:anim calcmode="lin" valueType="num">
                                      <p:cBhvr>
                                        <p:cTn id="15" dur="1000" fill="hold"/>
                                        <p:tgtEl>
                                          <p:spTgt spid="13">
                                            <p:txEl>
                                              <p:pRg st="0" end="0"/>
                                            </p:txEl>
                                          </p:spTgt>
                                        </p:tgtEl>
                                        <p:attrNameLst>
                                          <p:attrName>ppt_y</p:attrName>
                                        </p:attrNameLst>
                                      </p:cBhvr>
                                      <p:tavLst>
                                        <p:tav tm="0">
                                          <p:val>
                                            <p:strVal val="#ppt_y"/>
                                          </p:val>
                                        </p:tav>
                                        <p:tav tm="100000">
                                          <p:val>
                                            <p:strVal val="#ppt_y"/>
                                          </p:val>
                                        </p:tav>
                                      </p:tavLst>
                                    </p:anim>
                                  </p:childTnLst>
                                </p:cTn>
                              </p:par>
                              <p:par>
                                <p:cTn id="16" presetID="40" presetClass="entr" presetSubtype="0" fill="hold" grpId="0" nodeType="withEffect">
                                  <p:stCondLst>
                                    <p:cond delay="0"/>
                                  </p:stCondLst>
                                  <p:iterate type="lt">
                                    <p:tmPct val="10000"/>
                                  </p:iterate>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fade">
                                      <p:cBhvr>
                                        <p:cTn id="18" dur="1000"/>
                                        <p:tgtEl>
                                          <p:spTgt spid="13">
                                            <p:txEl>
                                              <p:pRg st="1" end="1"/>
                                            </p:txEl>
                                          </p:spTgt>
                                        </p:tgtEl>
                                      </p:cBhvr>
                                    </p:animEffect>
                                    <p:anim calcmode="lin" valueType="num">
                                      <p:cBhvr>
                                        <p:cTn id="19" dur="1000" fill="hold"/>
                                        <p:tgtEl>
                                          <p:spTgt spid="13">
                                            <p:txEl>
                                              <p:pRg st="1" end="1"/>
                                            </p:txEl>
                                          </p:spTgt>
                                        </p:tgtEl>
                                        <p:attrNameLst>
                                          <p:attrName>ppt_x</p:attrName>
                                        </p:attrNameLst>
                                      </p:cBhvr>
                                      <p:tavLst>
                                        <p:tav tm="0">
                                          <p:val>
                                            <p:strVal val="#ppt_x-.1"/>
                                          </p:val>
                                        </p:tav>
                                        <p:tav tm="100000">
                                          <p:val>
                                            <p:strVal val="#ppt_x"/>
                                          </p:val>
                                        </p:tav>
                                      </p:tavLst>
                                    </p:anim>
                                    <p:anim calcmode="lin" valueType="num">
                                      <p:cBhvr>
                                        <p:cTn id="20" dur="1000" fill="hold"/>
                                        <p:tgtEl>
                                          <p:spTgt spid="13">
                                            <p:txEl>
                                              <p:pRg st="1" end="1"/>
                                            </p:txEl>
                                          </p:spTgt>
                                        </p:tgtEl>
                                        <p:attrNameLst>
                                          <p:attrName>ppt_y</p:attrName>
                                        </p:attrNameLst>
                                      </p:cBhvr>
                                      <p:tavLst>
                                        <p:tav tm="0">
                                          <p:val>
                                            <p:strVal val="#ppt_y"/>
                                          </p:val>
                                        </p:tav>
                                        <p:tav tm="100000">
                                          <p:val>
                                            <p:strVal val="#ppt_y"/>
                                          </p:val>
                                        </p:tav>
                                      </p:tavLst>
                                    </p:anim>
                                  </p:childTnLst>
                                </p:cTn>
                              </p:par>
                              <p:par>
                                <p:cTn id="21" presetID="40" presetClass="entr" presetSubtype="0" fill="hold" grpId="0" nodeType="withEffect">
                                  <p:stCondLst>
                                    <p:cond delay="0"/>
                                  </p:stCondLst>
                                  <p:iterate type="lt">
                                    <p:tmPct val="10000"/>
                                  </p:iterate>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fade">
                                      <p:cBhvr>
                                        <p:cTn id="23" dur="1000"/>
                                        <p:tgtEl>
                                          <p:spTgt spid="13">
                                            <p:txEl>
                                              <p:pRg st="2" end="2"/>
                                            </p:txEl>
                                          </p:spTgt>
                                        </p:tgtEl>
                                      </p:cBhvr>
                                    </p:animEffect>
                                    <p:anim calcmode="lin" valueType="num">
                                      <p:cBhvr>
                                        <p:cTn id="24" dur="1000" fill="hold"/>
                                        <p:tgtEl>
                                          <p:spTgt spid="13">
                                            <p:txEl>
                                              <p:pRg st="2" end="2"/>
                                            </p:txEl>
                                          </p:spTgt>
                                        </p:tgtEl>
                                        <p:attrNameLst>
                                          <p:attrName>ppt_x</p:attrName>
                                        </p:attrNameLst>
                                      </p:cBhvr>
                                      <p:tavLst>
                                        <p:tav tm="0">
                                          <p:val>
                                            <p:strVal val="#ppt_x-.1"/>
                                          </p:val>
                                        </p:tav>
                                        <p:tav tm="100000">
                                          <p:val>
                                            <p:strVal val="#ppt_x"/>
                                          </p:val>
                                        </p:tav>
                                      </p:tavLst>
                                    </p:anim>
                                    <p:anim calcmode="lin" valueType="num">
                                      <p:cBhvr>
                                        <p:cTn id="25" dur="1000" fill="hold"/>
                                        <p:tgtEl>
                                          <p:spTgt spid="13">
                                            <p:txEl>
                                              <p:pRg st="2" end="2"/>
                                            </p:txEl>
                                          </p:spTgt>
                                        </p:tgtEl>
                                        <p:attrNameLst>
                                          <p:attrName>ppt_y</p:attrName>
                                        </p:attrNameLst>
                                      </p:cBhvr>
                                      <p:tavLst>
                                        <p:tav tm="0">
                                          <p:val>
                                            <p:strVal val="#ppt_y"/>
                                          </p:val>
                                        </p:tav>
                                        <p:tav tm="100000">
                                          <p:val>
                                            <p:strVal val="#ppt_y"/>
                                          </p:val>
                                        </p:tav>
                                      </p:tavLst>
                                    </p:anim>
                                  </p:childTnLst>
                                </p:cTn>
                              </p:par>
                              <p:par>
                                <p:cTn id="26" presetID="40" presetClass="entr" presetSubtype="0" fill="hold" grpId="0" nodeType="withEffect">
                                  <p:stCondLst>
                                    <p:cond delay="0"/>
                                  </p:stCondLst>
                                  <p:iterate type="lt">
                                    <p:tmPct val="10000"/>
                                  </p:iterate>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
                                          </p:val>
                                        </p:tav>
                                        <p:tav tm="100000">
                                          <p:val>
                                            <p:strVal val="#ppt_y"/>
                                          </p:val>
                                        </p:tav>
                                      </p:tavLst>
                                    </p:anim>
                                  </p:childTnLst>
                                </p:cTn>
                              </p:par>
                              <p:par>
                                <p:cTn id="31" presetID="40" presetClass="entr" presetSubtype="0" fill="hold" grpId="0" nodeType="withEffect">
                                  <p:stCondLst>
                                    <p:cond delay="0"/>
                                  </p:stCondLst>
                                  <p:iterate type="lt">
                                    <p:tmPct val="10000"/>
                                  </p:iterate>
                                  <p:childTnLst>
                                    <p:set>
                                      <p:cBhvr>
                                        <p:cTn id="32" dur="1" fill="hold">
                                          <p:stCondLst>
                                            <p:cond delay="0"/>
                                          </p:stCondLst>
                                        </p:cTn>
                                        <p:tgtEl>
                                          <p:spTgt spid="13">
                                            <p:txEl>
                                              <p:pRg st="4" end="4"/>
                                            </p:txEl>
                                          </p:spTgt>
                                        </p:tgtEl>
                                        <p:attrNameLst>
                                          <p:attrName>style.visibility</p:attrName>
                                        </p:attrNameLst>
                                      </p:cBhvr>
                                      <p:to>
                                        <p:strVal val="visible"/>
                                      </p:to>
                                    </p:set>
                                    <p:animEffect transition="in" filter="fade">
                                      <p:cBhvr>
                                        <p:cTn id="33" dur="1000"/>
                                        <p:tgtEl>
                                          <p:spTgt spid="13">
                                            <p:txEl>
                                              <p:pRg st="4" end="4"/>
                                            </p:txEl>
                                          </p:spTgt>
                                        </p:tgtEl>
                                      </p:cBhvr>
                                    </p:animEffect>
                                    <p:anim calcmode="lin" valueType="num">
                                      <p:cBhvr>
                                        <p:cTn id="34" dur="1000" fill="hold"/>
                                        <p:tgtEl>
                                          <p:spTgt spid="13">
                                            <p:txEl>
                                              <p:pRg st="4" end="4"/>
                                            </p:txEl>
                                          </p:spTgt>
                                        </p:tgtEl>
                                        <p:attrNameLst>
                                          <p:attrName>ppt_x</p:attrName>
                                        </p:attrNameLst>
                                      </p:cBhvr>
                                      <p:tavLst>
                                        <p:tav tm="0">
                                          <p:val>
                                            <p:strVal val="#ppt_x-.1"/>
                                          </p:val>
                                        </p:tav>
                                        <p:tav tm="100000">
                                          <p:val>
                                            <p:strVal val="#ppt_x"/>
                                          </p:val>
                                        </p:tav>
                                      </p:tavLst>
                                    </p:anim>
                                    <p:anim calcmode="lin" valueType="num">
                                      <p:cBhvr>
                                        <p:cTn id="35" dur="1000" fill="hold"/>
                                        <p:tgtEl>
                                          <p:spTgt spid="1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build="p">
        <p:tmplLst>
          <p:tmpl lvl="1">
            <p:tnLst>
              <p:par>
                <p:cTn presetID="40" presetClass="entr" presetSubtype="0" fill="hold" nodeType="clickEffect">
                  <p:stCondLst>
                    <p:cond delay="0"/>
                  </p:stCondLst>
                  <p:iterate type="lt">
                    <p:tmPct val="10000"/>
                  </p:iterate>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1"/>
                          </p:val>
                        </p:tav>
                        <p:tav tm="100000">
                          <p:val>
                            <p:strVal val="#ppt_x"/>
                          </p:val>
                        </p:tav>
                      </p:tavLst>
                    </p:anim>
                    <p:anim calcmode="lin" valueType="num">
                      <p:cBhvr>
                        <p:cTn dur="1000" fill="hold"/>
                        <p:tgtEl>
                          <p:spTgt spid="13"/>
                        </p:tgtEl>
                        <p:attrNameLst>
                          <p:attrName>ppt_y</p:attrName>
                        </p:attrNameLst>
                      </p:cBhvr>
                      <p:tavLst>
                        <p:tav tm="0">
                          <p:val>
                            <p:strVal val="#ppt_y"/>
                          </p:val>
                        </p:tav>
                        <p:tav tm="100000">
                          <p:val>
                            <p:strVal val="#ppt_y"/>
                          </p:val>
                        </p:tav>
                      </p:tavLst>
                    </p:anim>
                  </p:childTnLst>
                </p:cTn>
              </p:par>
            </p:tnLst>
          </p:tmpl>
          <p:tmpl lvl="2">
            <p:tnLst>
              <p:par>
                <p:cTn presetID="40" presetClass="entr" presetSubtype="0" fill="hold" nodeType="withEffect">
                  <p:stCondLst>
                    <p:cond delay="0"/>
                  </p:stCondLst>
                  <p:iterate type="lt">
                    <p:tmPct val="10000"/>
                  </p:iterate>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1"/>
                          </p:val>
                        </p:tav>
                        <p:tav tm="100000">
                          <p:val>
                            <p:strVal val="#ppt_x"/>
                          </p:val>
                        </p:tav>
                      </p:tavLst>
                    </p:anim>
                    <p:anim calcmode="lin" valueType="num">
                      <p:cBhvr>
                        <p:cTn dur="1000" fill="hold"/>
                        <p:tgtEl>
                          <p:spTgt spid="13"/>
                        </p:tgtEl>
                        <p:attrNameLst>
                          <p:attrName>ppt_y</p:attrName>
                        </p:attrNameLst>
                      </p:cBhvr>
                      <p:tavLst>
                        <p:tav tm="0">
                          <p:val>
                            <p:strVal val="#ppt_y"/>
                          </p:val>
                        </p:tav>
                        <p:tav tm="100000">
                          <p:val>
                            <p:strVal val="#ppt_y"/>
                          </p:val>
                        </p:tav>
                      </p:tavLst>
                    </p:anim>
                  </p:childTnLst>
                </p:cTn>
              </p:par>
            </p:tnLst>
          </p:tmpl>
          <p:tmpl lvl="3">
            <p:tnLst>
              <p:par>
                <p:cTn presetID="40" presetClass="entr" presetSubtype="0" fill="hold" nodeType="withEffect">
                  <p:stCondLst>
                    <p:cond delay="0"/>
                  </p:stCondLst>
                  <p:iterate type="lt">
                    <p:tmPct val="10000"/>
                  </p:iterate>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1"/>
                          </p:val>
                        </p:tav>
                        <p:tav tm="100000">
                          <p:val>
                            <p:strVal val="#ppt_x"/>
                          </p:val>
                        </p:tav>
                      </p:tavLst>
                    </p:anim>
                    <p:anim calcmode="lin" valueType="num">
                      <p:cBhvr>
                        <p:cTn dur="1000" fill="hold"/>
                        <p:tgtEl>
                          <p:spTgt spid="13"/>
                        </p:tgtEl>
                        <p:attrNameLst>
                          <p:attrName>ppt_y</p:attrName>
                        </p:attrNameLst>
                      </p:cBhvr>
                      <p:tavLst>
                        <p:tav tm="0">
                          <p:val>
                            <p:strVal val="#ppt_y"/>
                          </p:val>
                        </p:tav>
                        <p:tav tm="100000">
                          <p:val>
                            <p:strVal val="#ppt_y"/>
                          </p:val>
                        </p:tav>
                      </p:tavLst>
                    </p:anim>
                  </p:childTnLst>
                </p:cTn>
              </p:par>
            </p:tnLst>
          </p:tmpl>
          <p:tmpl lvl="4">
            <p:tnLst>
              <p:par>
                <p:cTn presetID="40" presetClass="entr" presetSubtype="0" fill="hold" nodeType="withEffect">
                  <p:stCondLst>
                    <p:cond delay="0"/>
                  </p:stCondLst>
                  <p:iterate type="lt">
                    <p:tmPct val="10000"/>
                  </p:iterate>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1"/>
                          </p:val>
                        </p:tav>
                        <p:tav tm="100000">
                          <p:val>
                            <p:strVal val="#ppt_x"/>
                          </p:val>
                        </p:tav>
                      </p:tavLst>
                    </p:anim>
                    <p:anim calcmode="lin" valueType="num">
                      <p:cBhvr>
                        <p:cTn dur="1000" fill="hold"/>
                        <p:tgtEl>
                          <p:spTgt spid="13"/>
                        </p:tgtEl>
                        <p:attrNameLst>
                          <p:attrName>ppt_y</p:attrName>
                        </p:attrNameLst>
                      </p:cBhvr>
                      <p:tavLst>
                        <p:tav tm="0">
                          <p:val>
                            <p:strVal val="#ppt_y"/>
                          </p:val>
                        </p:tav>
                        <p:tav tm="100000">
                          <p:val>
                            <p:strVal val="#ppt_y"/>
                          </p:val>
                        </p:tav>
                      </p:tavLst>
                    </p:anim>
                  </p:childTnLst>
                </p:cTn>
              </p:par>
            </p:tnLst>
          </p:tmpl>
          <p:tmpl lvl="5">
            <p:tnLst>
              <p:par>
                <p:cTn presetID="40" presetClass="entr" presetSubtype="0" fill="hold" nodeType="withEffect">
                  <p:stCondLst>
                    <p:cond delay="0"/>
                  </p:stCondLst>
                  <p:iterate type="lt">
                    <p:tmPct val="10000"/>
                  </p:iterate>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1"/>
                          </p:val>
                        </p:tav>
                        <p:tav tm="100000">
                          <p:val>
                            <p:strVal val="#ppt_x"/>
                          </p:val>
                        </p:tav>
                      </p:tavLst>
                    </p:anim>
                    <p:anim calcmode="lin" valueType="num">
                      <p:cBhvr>
                        <p:cTn dur="1000" fill="hold"/>
                        <p:tgtEl>
                          <p:spTgt spid="13"/>
                        </p:tgtEl>
                        <p:attrNameLst>
                          <p:attrName>ppt_y</p:attrName>
                        </p:attrNameLst>
                      </p:cBhvr>
                      <p:tavLst>
                        <p:tav tm="0">
                          <p:val>
                            <p:strVal val="#ppt_y"/>
                          </p:val>
                        </p:tav>
                        <p:tav tm="100000">
                          <p:val>
                            <p:strVal val="#ppt_y"/>
                          </p:val>
                        </p:tav>
                      </p:tavLst>
                    </p:anim>
                  </p:childTnLst>
                </p:cTn>
              </p:par>
            </p:tnLst>
          </p:tmpl>
        </p:tmplLst>
      </p:bldP>
    </p:bldLst>
  </p:timing>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9BBB59"/>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8064A2"/>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82599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txStyles>
    <p:titleStyle>
      <a:lvl1pPr marL="22225" algn="ctr" rtl="0" eaLnBrk="0" fontAlgn="base" hangingPunct="0">
        <a:spcBef>
          <a:spcPct val="0"/>
        </a:spcBef>
        <a:spcAft>
          <a:spcPct val="0"/>
        </a:spcAft>
        <a:defRPr sz="5700" kern="1200">
          <a:solidFill>
            <a:schemeClr val="tx1"/>
          </a:solidFill>
          <a:latin typeface="+mj-lt"/>
          <a:ea typeface="+mj-ea"/>
          <a:cs typeface="+mj-cs"/>
          <a:sym typeface="Gill Sans" charset="0"/>
        </a:defRPr>
      </a:lvl1pPr>
      <a:lvl2pPr marL="22225" algn="ctr" rtl="0" eaLnBrk="0" fontAlgn="base" hangingPunct="0">
        <a:spcBef>
          <a:spcPct val="0"/>
        </a:spcBef>
        <a:spcAft>
          <a:spcPct val="0"/>
        </a:spcAft>
        <a:defRPr sz="5700">
          <a:solidFill>
            <a:schemeClr val="tx1"/>
          </a:solidFill>
          <a:latin typeface="Gill Sans" charset="0"/>
          <a:ea typeface="Gill Sans" charset="0"/>
          <a:cs typeface="Gill Sans" charset="0"/>
          <a:sym typeface="Gill Sans" charset="0"/>
        </a:defRPr>
      </a:lvl2pPr>
      <a:lvl3pPr marL="22225" algn="ctr" rtl="0" eaLnBrk="0" fontAlgn="base" hangingPunct="0">
        <a:spcBef>
          <a:spcPct val="0"/>
        </a:spcBef>
        <a:spcAft>
          <a:spcPct val="0"/>
        </a:spcAft>
        <a:defRPr sz="5700">
          <a:solidFill>
            <a:schemeClr val="tx1"/>
          </a:solidFill>
          <a:latin typeface="Gill Sans" charset="0"/>
          <a:ea typeface="Gill Sans" charset="0"/>
          <a:cs typeface="Gill Sans" charset="0"/>
          <a:sym typeface="Gill Sans" charset="0"/>
        </a:defRPr>
      </a:lvl3pPr>
      <a:lvl4pPr marL="22225" algn="ctr" rtl="0" eaLnBrk="0" fontAlgn="base" hangingPunct="0">
        <a:spcBef>
          <a:spcPct val="0"/>
        </a:spcBef>
        <a:spcAft>
          <a:spcPct val="0"/>
        </a:spcAft>
        <a:defRPr sz="5700">
          <a:solidFill>
            <a:schemeClr val="tx1"/>
          </a:solidFill>
          <a:latin typeface="Gill Sans" charset="0"/>
          <a:ea typeface="Gill Sans" charset="0"/>
          <a:cs typeface="Gill Sans" charset="0"/>
          <a:sym typeface="Gill Sans" charset="0"/>
        </a:defRPr>
      </a:lvl4pPr>
      <a:lvl5pPr marL="22225" algn="ctr" rtl="0" eaLnBrk="0" fontAlgn="base" hangingPunct="0">
        <a:spcBef>
          <a:spcPct val="0"/>
        </a:spcBef>
        <a:spcAft>
          <a:spcPct val="0"/>
        </a:spcAft>
        <a:defRPr sz="5700">
          <a:solidFill>
            <a:schemeClr val="tx1"/>
          </a:solidFill>
          <a:latin typeface="Gill Sans" charset="0"/>
          <a:ea typeface="Gill Sans" charset="0"/>
          <a:cs typeface="Gill Sans" charset="0"/>
          <a:sym typeface="Gill Sans" charset="0"/>
        </a:defRPr>
      </a:lvl5pPr>
      <a:lvl6pPr marL="434340" algn="ctr" rtl="0" fontAlgn="base">
        <a:spcBef>
          <a:spcPct val="0"/>
        </a:spcBef>
        <a:spcAft>
          <a:spcPct val="0"/>
        </a:spcAft>
        <a:defRPr sz="5760">
          <a:solidFill>
            <a:schemeClr val="tx1"/>
          </a:solidFill>
          <a:latin typeface="Gill Sans" charset="0"/>
          <a:ea typeface="Gill Sans" charset="0"/>
          <a:cs typeface="Gill Sans" charset="0"/>
          <a:sym typeface="Gill Sans" charset="0"/>
        </a:defRPr>
      </a:lvl6pPr>
      <a:lvl7pPr marL="845820" algn="ctr" rtl="0" fontAlgn="base">
        <a:spcBef>
          <a:spcPct val="0"/>
        </a:spcBef>
        <a:spcAft>
          <a:spcPct val="0"/>
        </a:spcAft>
        <a:defRPr sz="5760">
          <a:solidFill>
            <a:schemeClr val="tx1"/>
          </a:solidFill>
          <a:latin typeface="Gill Sans" charset="0"/>
          <a:ea typeface="Gill Sans" charset="0"/>
          <a:cs typeface="Gill Sans" charset="0"/>
          <a:sym typeface="Gill Sans" charset="0"/>
        </a:defRPr>
      </a:lvl7pPr>
      <a:lvl8pPr marL="1257300" algn="ctr" rtl="0" fontAlgn="base">
        <a:spcBef>
          <a:spcPct val="0"/>
        </a:spcBef>
        <a:spcAft>
          <a:spcPct val="0"/>
        </a:spcAft>
        <a:defRPr sz="5760">
          <a:solidFill>
            <a:schemeClr val="tx1"/>
          </a:solidFill>
          <a:latin typeface="Gill Sans" charset="0"/>
          <a:ea typeface="Gill Sans" charset="0"/>
          <a:cs typeface="Gill Sans" charset="0"/>
          <a:sym typeface="Gill Sans" charset="0"/>
        </a:defRPr>
      </a:lvl8pPr>
      <a:lvl9pPr marL="1668780" algn="ctr" rtl="0" fontAlgn="base">
        <a:spcBef>
          <a:spcPct val="0"/>
        </a:spcBef>
        <a:spcAft>
          <a:spcPct val="0"/>
        </a:spcAft>
        <a:defRPr sz="5760">
          <a:solidFill>
            <a:schemeClr val="tx1"/>
          </a:solidFill>
          <a:latin typeface="Gill Sans" charset="0"/>
          <a:ea typeface="Gill Sans" charset="0"/>
          <a:cs typeface="Gill Sans" charset="0"/>
          <a:sym typeface="Gill Sans" charset="0"/>
        </a:defRPr>
      </a:lvl9pPr>
    </p:titleStyle>
    <p:bodyStyle>
      <a:lvl1pPr marL="620713" indent="-392113" algn="l" rtl="0" eaLnBrk="0" fontAlgn="base" hangingPunct="0">
        <a:spcBef>
          <a:spcPts val="1625"/>
        </a:spcBef>
        <a:spcAft>
          <a:spcPct val="0"/>
        </a:spcAft>
        <a:buClr>
          <a:srgbClr val="000000"/>
        </a:buClr>
        <a:buSzPct val="171000"/>
        <a:buFont typeface="Lucida Grande" charset="0"/>
        <a:buChar char="•"/>
        <a:defRPr sz="2800" kern="1200">
          <a:solidFill>
            <a:schemeClr val="tx1"/>
          </a:solidFill>
          <a:latin typeface="+mn-lt"/>
          <a:ea typeface="+mn-ea"/>
          <a:cs typeface="+mn-cs"/>
          <a:sym typeface="Gill Sans" charset="0"/>
        </a:defRPr>
      </a:lvl1pPr>
      <a:lvl2pPr marL="928688" indent="-392113" algn="l" rtl="0" eaLnBrk="0" fontAlgn="base" hangingPunct="0">
        <a:spcBef>
          <a:spcPts val="1625"/>
        </a:spcBef>
        <a:spcAft>
          <a:spcPct val="0"/>
        </a:spcAft>
        <a:buClr>
          <a:srgbClr val="000000"/>
        </a:buClr>
        <a:buSzPct val="171000"/>
        <a:buFont typeface="Lucida Grande" charset="0"/>
        <a:buChar char="•"/>
        <a:defRPr sz="2800" kern="1200">
          <a:solidFill>
            <a:schemeClr val="tx1"/>
          </a:solidFill>
          <a:latin typeface="+mn-lt"/>
          <a:ea typeface="+mn-ea"/>
          <a:cs typeface="+mn-cs"/>
          <a:sym typeface="Gill Sans" charset="0"/>
        </a:defRPr>
      </a:lvl2pPr>
      <a:lvl3pPr marL="1238250" indent="-392113" algn="l" rtl="0" eaLnBrk="0" fontAlgn="base" hangingPunct="0">
        <a:spcBef>
          <a:spcPts val="1625"/>
        </a:spcBef>
        <a:spcAft>
          <a:spcPct val="0"/>
        </a:spcAft>
        <a:buClr>
          <a:srgbClr val="000000"/>
        </a:buClr>
        <a:buSzPct val="171000"/>
        <a:buFont typeface="Lucida Grande" charset="0"/>
        <a:buChar char="•"/>
        <a:defRPr sz="2800" kern="1200">
          <a:solidFill>
            <a:schemeClr val="tx1"/>
          </a:solidFill>
          <a:latin typeface="+mn-lt"/>
          <a:ea typeface="+mn-ea"/>
          <a:cs typeface="+mn-cs"/>
          <a:sym typeface="Gill Sans" charset="0"/>
        </a:defRPr>
      </a:lvl3pPr>
      <a:lvl4pPr marL="1557338" indent="-392113" algn="l" rtl="0" eaLnBrk="0" fontAlgn="base" hangingPunct="0">
        <a:spcBef>
          <a:spcPts val="1625"/>
        </a:spcBef>
        <a:spcAft>
          <a:spcPct val="0"/>
        </a:spcAft>
        <a:buClr>
          <a:srgbClr val="000000"/>
        </a:buClr>
        <a:buSzPct val="171000"/>
        <a:buFont typeface="Lucida Grande" charset="0"/>
        <a:buChar char="•"/>
        <a:defRPr sz="2800" kern="1200">
          <a:solidFill>
            <a:schemeClr val="tx1"/>
          </a:solidFill>
          <a:latin typeface="+mn-lt"/>
          <a:ea typeface="+mn-ea"/>
          <a:cs typeface="+mn-cs"/>
          <a:sym typeface="Gill Sans" charset="0"/>
        </a:defRPr>
      </a:lvl4pPr>
      <a:lvl5pPr marL="1866900" indent="-392113" algn="l" rtl="0" eaLnBrk="0" fontAlgn="base" hangingPunct="0">
        <a:spcBef>
          <a:spcPts val="1625"/>
        </a:spcBef>
        <a:spcAft>
          <a:spcPct val="0"/>
        </a:spcAft>
        <a:buClr>
          <a:srgbClr val="000000"/>
        </a:buClr>
        <a:buSzPct val="171000"/>
        <a:buFont typeface="Lucida Grande" charset="0"/>
        <a:buChar char="•"/>
        <a:defRPr sz="2800" kern="1200">
          <a:solidFill>
            <a:schemeClr val="tx1"/>
          </a:solidFill>
          <a:latin typeface="+mn-lt"/>
          <a:ea typeface="+mn-ea"/>
          <a:cs typeface="+mn-cs"/>
          <a:sym typeface="Gill Sans"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cs typeface="+mn-cs"/>
              </a:defRPr>
            </a:lvl1pPr>
          </a:lstStyle>
          <a:p>
            <a:pPr>
              <a:defRPr/>
            </a:pPr>
            <a:fld id="{48ABBF6F-6CA2-4F9F-BE56-A1B530D5265B}" type="datetimeFigureOut">
              <a:rPr lang="en-US"/>
              <a:pPr>
                <a:defRPr/>
              </a:pPr>
              <a:t>2/13/2022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cs typeface="+mn-cs"/>
              </a:defRPr>
            </a:lvl1pPr>
          </a:lstStyle>
          <a:p>
            <a:pPr>
              <a:defRPr/>
            </a:pPr>
            <a:fld id="{27C0996B-C950-4F8C-B66F-70B016D8B89C}" type="slidenum">
              <a:rPr lang="en-US"/>
              <a:pPr>
                <a:defRPr/>
              </a:pPr>
              <a:t>‹#›</a:t>
            </a:fld>
            <a:endParaRPr lang="en-US" dirty="0"/>
          </a:p>
        </p:txBody>
      </p:sp>
    </p:spTree>
    <p:extLst>
      <p:ext uri="{BB962C8B-B14F-4D97-AF65-F5344CB8AC3E}">
        <p14:creationId xmlns:p14="http://schemas.microsoft.com/office/powerpoint/2010/main" val="5109796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48B009D-C79E-44A6-B970-1E6CFCE6C020}" type="datetimeFigureOut">
              <a:rPr lang="en-US" smtClean="0">
                <a:solidFill>
                  <a:prstClr val="black">
                    <a:tint val="75000"/>
                  </a:prstClr>
                </a:solidFill>
              </a:rPr>
              <a:pPr defTabSz="685800"/>
              <a:t>2/13/2022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1603873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images.google.co.uk/imgres?imgurl=http://viartis.net/parkinsons.disease/images/SerotoninReceptor.jpg&amp;imgrefurl=http://viartis.net/parkinsons.disease/news.0208.htm&amp;usg=__ccsHpFQXxZluedUgapNsv0u_rT8=&amp;h=300&amp;w=384&amp;sz=20&amp;hl=en&amp;start=52&amp;um=1&amp;itbs=1&amp;tbnid=Vv_3iBdaeKHPjM:&amp;tbnh=96&amp;tbnw=123&amp;prev=/images?q=serotonin&amp;start=36&amp;um=1&amp;hl=en&amp;sa=N&amp;ndsp=18&amp;tbs=isch:1" TargetMode="External"/><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emf"/><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en.wikipedia.org/wiki/Psychology" TargetMode="External"/><Relationship Id="rId7" Type="http://schemas.openxmlformats.org/officeDocument/2006/relationships/image" Target="../media/image15.jpeg"/><Relationship Id="rId2" Type="http://schemas.openxmlformats.org/officeDocument/2006/relationships/hyperlink" Target="https://en.wikipedia.org/wiki/Chicago" TargetMode="External"/><Relationship Id="rId1" Type="http://schemas.openxmlformats.org/officeDocument/2006/relationships/slideLayout" Target="../slideLayouts/slideLayout15.xml"/><Relationship Id="rId6" Type="http://schemas.openxmlformats.org/officeDocument/2006/relationships/hyperlink" Target="https://www.google.com/url?sa=t&amp;rct=j&amp;q=&amp;esrc=s&amp;source=web&amp;cd=2&amp;cad=rja&amp;uact=8&amp;ved=0ahUKEwiVgoGp5ZnSAhVDYZoKHaOXBrIQzgIILDAB&amp;url=https://scholar.google.com/scholar?num=30&amp;newwindow=1&amp;um=1&amp;ie=UTF-8&amp;lr&amp;cites=3877138861102050379&amp;usg=AFQjCNHIDemBg2s-N0GJmb9P0XgKMCntaA&amp;sig2=pAnpE9tRRE629DNQw4tHlQ" TargetMode="External"/><Relationship Id="rId5" Type="http://schemas.openxmlformats.org/officeDocument/2006/relationships/hyperlink" Target="https://en.wikipedia.org/w/index.php?title=Decision_Research&amp;action=edit&amp;redlink=1" TargetMode="External"/><Relationship Id="rId4" Type="http://schemas.openxmlformats.org/officeDocument/2006/relationships/hyperlink" Target="https://en.wikipedia.org/wiki/University_of_Oregon"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3.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3.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4.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1.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57" y="758952"/>
            <a:ext cx="11662117" cy="3566160"/>
          </a:xfrm>
        </p:spPr>
        <p:txBody>
          <a:bodyPr>
            <a:normAutofit/>
          </a:bodyPr>
          <a:lstStyle/>
          <a:p>
            <a:pPr algn="r" rtl="1">
              <a:lnSpc>
                <a:spcPct val="107000"/>
              </a:lnSpc>
              <a:spcAft>
                <a:spcPts val="800"/>
              </a:spcAft>
            </a:pPr>
            <a:r>
              <a:rPr lang="fa-IR" sz="5400" dirty="0" smtClean="0">
                <a:solidFill>
                  <a:schemeClr val="accent2"/>
                </a:solidFill>
                <a:cs typeface="0 Titr Bold" panose="00000700000000000000" pitchFamily="2" charset="-78"/>
              </a:rPr>
              <a:t>علل درک شده (بهانه های) طلاق در </a:t>
            </a:r>
            <a:r>
              <a:rPr lang="fa-IR" sz="5400" smtClean="0">
                <a:solidFill>
                  <a:schemeClr val="accent2"/>
                </a:solidFill>
                <a:cs typeface="0 Titr Bold" panose="00000700000000000000" pitchFamily="2" charset="-78"/>
              </a:rPr>
              <a:t>مراجعین </a:t>
            </a:r>
            <a:br>
              <a:rPr lang="fa-IR" sz="5400" smtClean="0">
                <a:solidFill>
                  <a:schemeClr val="accent2"/>
                </a:solidFill>
                <a:cs typeface="0 Titr Bold" panose="00000700000000000000" pitchFamily="2" charset="-78"/>
              </a:rPr>
            </a:br>
            <a:r>
              <a:rPr lang="fa-IR" sz="5400" smtClean="0">
                <a:solidFill>
                  <a:schemeClr val="accent2"/>
                </a:solidFill>
                <a:cs typeface="0 Titr Bold" panose="00000700000000000000" pitchFamily="2" charset="-78"/>
              </a:rPr>
              <a:t>اصول کلی پیشگیری از خشونت خانگی</a:t>
            </a:r>
            <a:r>
              <a:rPr lang="en-US" sz="5400" dirty="0" smtClean="0">
                <a:solidFill>
                  <a:schemeClr val="accent2"/>
                </a:solidFill>
                <a:cs typeface="0 Titr Bold" panose="00000700000000000000" pitchFamily="2" charset="-78"/>
              </a:rPr>
              <a:t/>
            </a:r>
            <a:br>
              <a:rPr lang="en-US" sz="5400" dirty="0" smtClean="0">
                <a:solidFill>
                  <a:schemeClr val="accent2"/>
                </a:solidFill>
                <a:cs typeface="0 Titr Bold" panose="00000700000000000000" pitchFamily="2" charset="-78"/>
              </a:rPr>
            </a:br>
            <a:endParaRPr lang="en-US" sz="7200" dirty="0">
              <a:solidFill>
                <a:srgbClr val="FF0000"/>
              </a:solidFill>
              <a:cs typeface="0 Titr Bold" panose="00000700000000000000" pitchFamily="2" charset="-78"/>
            </a:endParaRPr>
          </a:p>
        </p:txBody>
      </p:sp>
      <p:sp>
        <p:nvSpPr>
          <p:cNvPr id="3" name="Subtitle 2"/>
          <p:cNvSpPr>
            <a:spLocks noGrp="1"/>
          </p:cNvSpPr>
          <p:nvPr>
            <p:ph type="subTitle" idx="1"/>
          </p:nvPr>
        </p:nvSpPr>
        <p:spPr/>
        <p:txBody>
          <a:bodyPr>
            <a:normAutofit lnSpcReduction="10000"/>
          </a:bodyPr>
          <a:lstStyle/>
          <a:p>
            <a:pPr lvl="0" algn="r" rtl="1">
              <a:lnSpc>
                <a:spcPct val="100000"/>
              </a:lnSpc>
              <a:spcBef>
                <a:spcPts val="0"/>
              </a:spcBef>
              <a:spcAft>
                <a:spcPts val="0"/>
              </a:spcAft>
              <a:buClrTx/>
              <a:buSzTx/>
            </a:pPr>
            <a:r>
              <a:rPr lang="fa-IR" b="1" cap="none" spc="0" dirty="0">
                <a:solidFill>
                  <a:srgbClr val="0070C0"/>
                </a:solidFill>
                <a:effectLst>
                  <a:outerShdw blurRad="38100" dist="38100" dir="2700000" algn="tl">
                    <a:srgbClr val="000000">
                      <a:alpha val="43137"/>
                    </a:srgbClr>
                  </a:outerShdw>
                </a:effectLst>
                <a:latin typeface="Times New Roman" pitchFamily="18" charset="0"/>
                <a:cs typeface="B Lotus" panose="00000400000000000000" pitchFamily="2" charset="-78"/>
              </a:rPr>
              <a:t>نوذر نخعی</a:t>
            </a:r>
          </a:p>
          <a:p>
            <a:pPr lvl="0" algn="r" rtl="1">
              <a:lnSpc>
                <a:spcPct val="100000"/>
              </a:lnSpc>
              <a:spcBef>
                <a:spcPts val="0"/>
              </a:spcBef>
              <a:spcAft>
                <a:spcPts val="0"/>
              </a:spcAft>
              <a:buClrTx/>
              <a:buSzTx/>
            </a:pPr>
            <a:r>
              <a:rPr lang="fa-IR" b="1" cap="none" spc="0" dirty="0">
                <a:solidFill>
                  <a:srgbClr val="0070C0"/>
                </a:solidFill>
                <a:effectLst>
                  <a:outerShdw blurRad="38100" dist="38100" dir="2700000" algn="tl">
                    <a:srgbClr val="000000">
                      <a:alpha val="43137"/>
                    </a:srgbClr>
                  </a:outerShdw>
                </a:effectLst>
                <a:latin typeface="Times New Roman" pitchFamily="18" charset="0"/>
                <a:cs typeface="B Lotus" panose="00000400000000000000" pitchFamily="2" charset="-78"/>
              </a:rPr>
              <a:t>استاد و پژوهشگر مرکز </a:t>
            </a:r>
            <a:r>
              <a:rPr lang="fa-IR" b="1" cap="none" spc="0" dirty="0" smtClean="0">
                <a:solidFill>
                  <a:srgbClr val="0070C0"/>
                </a:solidFill>
                <a:effectLst>
                  <a:outerShdw blurRad="38100" dist="38100" dir="2700000" algn="tl">
                    <a:srgbClr val="000000">
                      <a:alpha val="43137"/>
                    </a:srgbClr>
                  </a:outerShdw>
                </a:effectLst>
                <a:latin typeface="Times New Roman" pitchFamily="18" charset="0"/>
                <a:cs typeface="B Lotus" panose="00000400000000000000" pitchFamily="2" charset="-78"/>
              </a:rPr>
              <a:t>تحقیقات </a:t>
            </a:r>
            <a:r>
              <a:rPr lang="fa-IR" b="1" cap="none" spc="0" dirty="0">
                <a:solidFill>
                  <a:srgbClr val="0070C0"/>
                </a:solidFill>
                <a:effectLst>
                  <a:outerShdw blurRad="38100" dist="38100" dir="2700000" algn="tl">
                    <a:srgbClr val="000000">
                      <a:alpha val="43137"/>
                    </a:srgbClr>
                  </a:outerShdw>
                </a:effectLst>
                <a:latin typeface="Times New Roman" pitchFamily="18" charset="0"/>
                <a:cs typeface="B Lotus" panose="00000400000000000000" pitchFamily="2" charset="-78"/>
              </a:rPr>
              <a:t>علوم اعصاب</a:t>
            </a:r>
          </a:p>
          <a:p>
            <a:pPr lvl="0" algn="r" rtl="1">
              <a:lnSpc>
                <a:spcPct val="100000"/>
              </a:lnSpc>
              <a:spcBef>
                <a:spcPts val="0"/>
              </a:spcBef>
              <a:spcAft>
                <a:spcPts val="0"/>
              </a:spcAft>
              <a:buClrTx/>
              <a:buSzTx/>
            </a:pPr>
            <a:r>
              <a:rPr lang="fa-IR" b="1" cap="none" spc="0" dirty="0">
                <a:solidFill>
                  <a:srgbClr val="0070C0"/>
                </a:solidFill>
                <a:effectLst>
                  <a:outerShdw blurRad="38100" dist="38100" dir="2700000" algn="tl">
                    <a:srgbClr val="000000">
                      <a:alpha val="43137"/>
                    </a:srgbClr>
                  </a:outerShdw>
                </a:effectLst>
                <a:latin typeface="Times New Roman" pitchFamily="18" charset="0"/>
                <a:cs typeface="B Lotus" panose="00000400000000000000" pitchFamily="2" charset="-78"/>
              </a:rPr>
              <a:t>دانشگاه علوم پزشکی کرمان</a:t>
            </a:r>
          </a:p>
          <a:p>
            <a:endParaRPr lang="en-US" dirty="0"/>
          </a:p>
        </p:txBody>
      </p:sp>
      <p:pic>
        <p:nvPicPr>
          <p:cNvPr id="4" name="Picture 3"/>
          <p:cNvPicPr>
            <a:picLocks noChangeAspect="1"/>
          </p:cNvPicPr>
          <p:nvPr/>
        </p:nvPicPr>
        <p:blipFill>
          <a:blip r:embed="rId2">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4500105" y="55567"/>
            <a:ext cx="3252749" cy="1002612"/>
          </a:xfrm>
          <a:prstGeom prst="rect">
            <a:avLst/>
          </a:prstGeom>
        </p:spPr>
      </p:pic>
      <p:pic>
        <p:nvPicPr>
          <p:cNvPr id="5" name="Picture 4"/>
          <p:cNvPicPr>
            <a:picLocks noChangeAspect="1"/>
          </p:cNvPicPr>
          <p:nvPr/>
        </p:nvPicPr>
        <p:blipFill>
          <a:blip r:embed="rId3"/>
          <a:stretch>
            <a:fillRect/>
          </a:stretch>
        </p:blipFill>
        <p:spPr>
          <a:xfrm>
            <a:off x="29628" y="3428521"/>
            <a:ext cx="6096851" cy="3429479"/>
          </a:xfrm>
          <a:prstGeom prst="rect">
            <a:avLst/>
          </a:prstGeom>
        </p:spPr>
      </p:pic>
    </p:spTree>
    <p:extLst>
      <p:ext uri="{BB962C8B-B14F-4D97-AF65-F5344CB8AC3E}">
        <p14:creationId xmlns:p14="http://schemas.microsoft.com/office/powerpoint/2010/main" val="4073958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291864" y="0"/>
            <a:ext cx="8851419" cy="6858000"/>
          </a:xfrm>
          <a:prstGeom prst="rect">
            <a:avLst/>
          </a:prstGeom>
        </p:spPr>
      </p:pic>
    </p:spTree>
    <p:extLst>
      <p:ext uri="{BB962C8B-B14F-4D97-AF65-F5344CB8AC3E}">
        <p14:creationId xmlns:p14="http://schemas.microsoft.com/office/powerpoint/2010/main" val="453415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597876" y="1139481"/>
          <a:ext cx="10775852" cy="5549709"/>
        </p:xfrm>
        <a:graphic>
          <a:graphicData uri="http://schemas.openxmlformats.org/drawingml/2006/table">
            <a:tbl>
              <a:tblPr firstRow="1" bandRow="1">
                <a:tableStyleId>{5C22544A-7EE6-4342-B048-85BDC9FD1C3A}</a:tableStyleId>
              </a:tblPr>
              <a:tblGrid>
                <a:gridCol w="1471550">
                  <a:extLst>
                    <a:ext uri="{9D8B030D-6E8A-4147-A177-3AD203B41FA5}">
                      <a16:colId xmlns:a16="http://schemas.microsoft.com/office/drawing/2014/main" val="20000"/>
                    </a:ext>
                  </a:extLst>
                </a:gridCol>
                <a:gridCol w="9304302">
                  <a:extLst>
                    <a:ext uri="{9D8B030D-6E8A-4147-A177-3AD203B41FA5}">
                      <a16:colId xmlns:a16="http://schemas.microsoft.com/office/drawing/2014/main" val="20001"/>
                    </a:ext>
                  </a:extLst>
                </a:gridCol>
              </a:tblGrid>
              <a:tr h="504519">
                <a:tc>
                  <a:txBody>
                    <a:bodyPr/>
                    <a:lstStyle/>
                    <a:p>
                      <a:pPr algn="ctr"/>
                      <a:r>
                        <a:rPr lang="fa-IR" sz="2400" dirty="0" smtClean="0">
                          <a:solidFill>
                            <a:srgbClr val="C00000"/>
                          </a:solidFill>
                          <a:cs typeface="B Nazanin" panose="00000400000000000000" pitchFamily="2" charset="-78"/>
                        </a:rPr>
                        <a:t>رتبه اهمیت</a:t>
                      </a:r>
                      <a:endParaRPr lang="en-US" sz="2400" dirty="0">
                        <a:solidFill>
                          <a:srgbClr val="C00000"/>
                        </a:solidFill>
                        <a:cs typeface="B Nazanin" panose="00000400000000000000" pitchFamily="2" charset="-78"/>
                      </a:endParaRPr>
                    </a:p>
                  </a:txBody>
                  <a:tcPr/>
                </a:tc>
                <a:tc>
                  <a:txBody>
                    <a:bodyPr/>
                    <a:lstStyle/>
                    <a:p>
                      <a:pPr algn="ctr"/>
                      <a:r>
                        <a:rPr lang="fa-IR" sz="2400" dirty="0" smtClean="0">
                          <a:solidFill>
                            <a:srgbClr val="C00000"/>
                          </a:solidFill>
                          <a:cs typeface="B Nazanin" panose="00000400000000000000" pitchFamily="2" charset="-78"/>
                        </a:rPr>
                        <a:t>دلیل </a:t>
                      </a:r>
                      <a:endParaRPr lang="en-US" sz="2400" dirty="0">
                        <a:solidFill>
                          <a:srgbClr val="C00000"/>
                        </a:solidFill>
                        <a:cs typeface="B Nazanin" panose="00000400000000000000" pitchFamily="2" charset="-78"/>
                      </a:endParaRPr>
                    </a:p>
                  </a:txBody>
                  <a:tcPr/>
                </a:tc>
                <a:extLst>
                  <a:ext uri="{0D108BD9-81ED-4DB2-BD59-A6C34878D82A}">
                    <a16:rowId xmlns:a16="http://schemas.microsoft.com/office/drawing/2014/main" val="10000"/>
                  </a:ext>
                </a:extLst>
              </a:tr>
              <a:tr h="504519">
                <a:tc>
                  <a:txBody>
                    <a:bodyPr/>
                    <a:lstStyle/>
                    <a:p>
                      <a:pPr algn="ctr"/>
                      <a:r>
                        <a:rPr lang="fa-IR" sz="2400" b="1" dirty="0" smtClean="0">
                          <a:cs typeface="B Nazanin" panose="00000400000000000000" pitchFamily="2" charset="-78"/>
                        </a:rPr>
                        <a:t>1</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1"/>
                  </a:ext>
                </a:extLst>
              </a:tr>
              <a:tr h="504519">
                <a:tc>
                  <a:txBody>
                    <a:bodyPr/>
                    <a:lstStyle/>
                    <a:p>
                      <a:pPr algn="ctr"/>
                      <a:r>
                        <a:rPr lang="fa-IR" sz="2400" b="1" dirty="0" smtClean="0">
                          <a:cs typeface="B Nazanin" panose="00000400000000000000" pitchFamily="2" charset="-78"/>
                        </a:rPr>
                        <a:t>2</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نارضایتی از نحوه ابراز عشق و احساسات</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2"/>
                  </a:ext>
                </a:extLst>
              </a:tr>
              <a:tr h="504519">
                <a:tc>
                  <a:txBody>
                    <a:bodyPr/>
                    <a:lstStyle/>
                    <a:p>
                      <a:pPr algn="ctr"/>
                      <a:r>
                        <a:rPr lang="fa-IR" sz="2400" b="1" dirty="0" smtClean="0">
                          <a:cs typeface="B Nazanin" panose="00000400000000000000" pitchFamily="2" charset="-78"/>
                        </a:rPr>
                        <a:t>3</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نارضایتی از خصوصیات شخصیتی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3"/>
                  </a:ext>
                </a:extLst>
              </a:tr>
              <a:tr h="504519">
                <a:tc>
                  <a:txBody>
                    <a:bodyPr/>
                    <a:lstStyle/>
                    <a:p>
                      <a:pPr algn="ctr"/>
                      <a:r>
                        <a:rPr lang="fa-IR" sz="2400" b="1" dirty="0" smtClean="0">
                          <a:cs typeface="B Nazanin" panose="00000400000000000000" pitchFamily="2" charset="-78"/>
                        </a:rPr>
                        <a:t>4</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قابل اطمینان نبودن و دروغگویی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4"/>
                  </a:ext>
                </a:extLst>
              </a:tr>
              <a:tr h="504519">
                <a:tc>
                  <a:txBody>
                    <a:bodyPr/>
                    <a:lstStyle/>
                    <a:p>
                      <a:pPr algn="ctr"/>
                      <a:r>
                        <a:rPr lang="fa-IR" sz="2400" b="1" dirty="0" smtClean="0">
                          <a:cs typeface="B Nazanin" panose="00000400000000000000" pitchFamily="2" charset="-78"/>
                        </a:rPr>
                        <a:t>5</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توهین،  بی احترامی/ فحاشی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5"/>
                  </a:ext>
                </a:extLst>
              </a:tr>
              <a:tr h="504519">
                <a:tc>
                  <a:txBody>
                    <a:bodyPr/>
                    <a:lstStyle/>
                    <a:p>
                      <a:pPr algn="ctr"/>
                      <a:r>
                        <a:rPr lang="fa-IR" sz="2400" b="1" dirty="0" smtClean="0">
                          <a:cs typeface="B Nazanin" panose="00000400000000000000" pitchFamily="2" charset="-78"/>
                        </a:rPr>
                        <a:t>6</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مشکلات مالی در تامین مخارج زندگی</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6"/>
                  </a:ext>
                </a:extLst>
              </a:tr>
              <a:tr h="504519">
                <a:tc>
                  <a:txBody>
                    <a:bodyPr/>
                    <a:lstStyle/>
                    <a:p>
                      <a:pPr algn="ctr"/>
                      <a:r>
                        <a:rPr lang="fa-IR" sz="2400" b="1" dirty="0" smtClean="0">
                          <a:cs typeface="B Nazanin" panose="00000400000000000000" pitchFamily="2" charset="-78"/>
                        </a:rPr>
                        <a:t>7</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دخالت اطرافیان</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7"/>
                  </a:ext>
                </a:extLst>
              </a:tr>
              <a:tr h="504519">
                <a:tc>
                  <a:txBody>
                    <a:bodyPr/>
                    <a:lstStyle/>
                    <a:p>
                      <a:pPr algn="ctr"/>
                      <a:r>
                        <a:rPr lang="fa-IR" sz="2400" b="1" dirty="0" smtClean="0">
                          <a:cs typeface="B Nazanin" panose="00000400000000000000" pitchFamily="2" charset="-78"/>
                        </a:rPr>
                        <a:t>8</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سوء ظن و بدبینی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8"/>
                  </a:ext>
                </a:extLst>
              </a:tr>
              <a:tr h="504519">
                <a:tc>
                  <a:txBody>
                    <a:bodyPr/>
                    <a:lstStyle/>
                    <a:p>
                      <a:pPr algn="ctr"/>
                      <a:r>
                        <a:rPr lang="fa-IR" sz="2400" b="1" dirty="0" smtClean="0">
                          <a:cs typeface="B Nazanin" panose="00000400000000000000" pitchFamily="2" charset="-78"/>
                        </a:rPr>
                        <a:t>9</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اختلاف نظر در مهمانی ها و رفت و آمدها</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9"/>
                  </a:ext>
                </a:extLst>
              </a:tr>
              <a:tr h="504519">
                <a:tc>
                  <a:txBody>
                    <a:bodyPr/>
                    <a:lstStyle/>
                    <a:p>
                      <a:pPr algn="ctr"/>
                      <a:r>
                        <a:rPr lang="fa-IR" sz="2400" b="1" dirty="0" smtClean="0">
                          <a:cs typeface="B Nazanin" panose="00000400000000000000" pitchFamily="2" charset="-78"/>
                        </a:rPr>
                        <a:t>10</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کتک خوردن از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10"/>
                  </a:ext>
                </a:extLst>
              </a:tr>
            </a:tbl>
          </a:graphicData>
        </a:graphic>
      </p:graphicFrame>
      <p:sp>
        <p:nvSpPr>
          <p:cNvPr id="6" name="Title 1"/>
          <p:cNvSpPr>
            <a:spLocks noGrp="1"/>
          </p:cNvSpPr>
          <p:nvPr>
            <p:ph type="title"/>
          </p:nvPr>
        </p:nvSpPr>
        <p:spPr>
          <a:xfrm>
            <a:off x="728002" y="-17269"/>
            <a:ext cx="10515600" cy="1325563"/>
          </a:xfrm>
        </p:spPr>
        <p:txBody>
          <a:bodyPr/>
          <a:lstStyle/>
          <a:p>
            <a:pPr algn="ctr" rtl="1"/>
            <a:r>
              <a:rPr lang="fa-IR" b="1" dirty="0">
                <a:solidFill>
                  <a:srgbClr val="0070C0"/>
                </a:solidFill>
                <a:cs typeface="B Nazanin" panose="00000400000000000000" pitchFamily="2" charset="-78"/>
              </a:rPr>
              <a:t>ده علت اصلی طلاق از دیدگاه خانم ها</a:t>
            </a:r>
            <a:endParaRPr lang="en-US" dirty="0"/>
          </a:p>
        </p:txBody>
      </p:sp>
    </p:spTree>
    <p:extLst>
      <p:ext uri="{BB962C8B-B14F-4D97-AF65-F5344CB8AC3E}">
        <p14:creationId xmlns:p14="http://schemas.microsoft.com/office/powerpoint/2010/main" val="27335318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597876" y="1139481"/>
          <a:ext cx="10775852" cy="5503030"/>
        </p:xfrm>
        <a:graphic>
          <a:graphicData uri="http://schemas.openxmlformats.org/drawingml/2006/table">
            <a:tbl>
              <a:tblPr firstRow="1" bandRow="1">
                <a:tableStyleId>{5C22544A-7EE6-4342-B048-85BDC9FD1C3A}</a:tableStyleId>
              </a:tblPr>
              <a:tblGrid>
                <a:gridCol w="1471550">
                  <a:extLst>
                    <a:ext uri="{9D8B030D-6E8A-4147-A177-3AD203B41FA5}">
                      <a16:colId xmlns:a16="http://schemas.microsoft.com/office/drawing/2014/main" val="20000"/>
                    </a:ext>
                  </a:extLst>
                </a:gridCol>
                <a:gridCol w="9304302">
                  <a:extLst>
                    <a:ext uri="{9D8B030D-6E8A-4147-A177-3AD203B41FA5}">
                      <a16:colId xmlns:a16="http://schemas.microsoft.com/office/drawing/2014/main" val="20001"/>
                    </a:ext>
                  </a:extLst>
                </a:gridCol>
              </a:tblGrid>
              <a:tr h="504519">
                <a:tc>
                  <a:txBody>
                    <a:bodyPr/>
                    <a:lstStyle/>
                    <a:p>
                      <a:pPr algn="ctr"/>
                      <a:r>
                        <a:rPr lang="fa-IR" sz="2400" dirty="0" smtClean="0">
                          <a:solidFill>
                            <a:srgbClr val="C00000"/>
                          </a:solidFill>
                          <a:cs typeface="B Nazanin" panose="00000400000000000000" pitchFamily="2" charset="-78"/>
                        </a:rPr>
                        <a:t>رتبه اهمیت</a:t>
                      </a:r>
                      <a:endParaRPr lang="en-US" sz="2400" dirty="0">
                        <a:solidFill>
                          <a:srgbClr val="C00000"/>
                        </a:solidFill>
                        <a:cs typeface="B Nazanin" panose="00000400000000000000" pitchFamily="2" charset="-78"/>
                      </a:endParaRPr>
                    </a:p>
                  </a:txBody>
                  <a:tcPr/>
                </a:tc>
                <a:tc>
                  <a:txBody>
                    <a:bodyPr/>
                    <a:lstStyle/>
                    <a:p>
                      <a:pPr algn="ctr"/>
                      <a:r>
                        <a:rPr lang="fa-IR" sz="2400" dirty="0" smtClean="0">
                          <a:solidFill>
                            <a:srgbClr val="C00000"/>
                          </a:solidFill>
                          <a:cs typeface="B Nazanin" panose="00000400000000000000" pitchFamily="2" charset="-78"/>
                        </a:rPr>
                        <a:t>دلیل</a:t>
                      </a:r>
                      <a:endParaRPr lang="en-US" sz="2400" dirty="0">
                        <a:solidFill>
                          <a:srgbClr val="C00000"/>
                        </a:solidFill>
                        <a:cs typeface="B Nazanin" panose="00000400000000000000" pitchFamily="2" charset="-78"/>
                      </a:endParaRPr>
                    </a:p>
                  </a:txBody>
                  <a:tcPr/>
                </a:tc>
                <a:extLst>
                  <a:ext uri="{0D108BD9-81ED-4DB2-BD59-A6C34878D82A}">
                    <a16:rowId xmlns:a16="http://schemas.microsoft.com/office/drawing/2014/main" val="10000"/>
                  </a:ext>
                </a:extLst>
              </a:tr>
              <a:tr h="504519">
                <a:tc>
                  <a:txBody>
                    <a:bodyPr/>
                    <a:lstStyle/>
                    <a:p>
                      <a:pPr algn="ctr"/>
                      <a:r>
                        <a:rPr lang="fa-IR" sz="2400" b="1" dirty="0" smtClean="0">
                          <a:cs typeface="B Nazanin" panose="00000400000000000000" pitchFamily="2" charset="-78"/>
                        </a:rPr>
                        <a:t>1</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1"/>
                  </a:ext>
                </a:extLst>
              </a:tr>
              <a:tr h="504519">
                <a:tc>
                  <a:txBody>
                    <a:bodyPr/>
                    <a:lstStyle/>
                    <a:p>
                      <a:pPr algn="ctr"/>
                      <a:r>
                        <a:rPr lang="fa-IR" sz="2400" b="1" dirty="0" smtClean="0">
                          <a:cs typeface="B Nazanin" panose="00000400000000000000" pitchFamily="2" charset="-78"/>
                        </a:rPr>
                        <a:t>2</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نارضایتی از نحوه ابراز عشق و احساسات</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2"/>
                  </a:ext>
                </a:extLst>
              </a:tr>
              <a:tr h="504519">
                <a:tc>
                  <a:txBody>
                    <a:bodyPr/>
                    <a:lstStyle/>
                    <a:p>
                      <a:pPr algn="ctr"/>
                      <a:r>
                        <a:rPr lang="fa-IR" sz="2400" b="1" dirty="0" smtClean="0">
                          <a:cs typeface="B Nazanin" panose="00000400000000000000" pitchFamily="2" charset="-78"/>
                        </a:rPr>
                        <a:t>3</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نارضایتی از خصوصیات شخصیتی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3"/>
                  </a:ext>
                </a:extLst>
              </a:tr>
              <a:tr h="457840">
                <a:tc>
                  <a:txBody>
                    <a:bodyPr/>
                    <a:lstStyle/>
                    <a:p>
                      <a:pPr algn="ctr"/>
                      <a:r>
                        <a:rPr lang="fa-IR" sz="2400" b="1" dirty="0" smtClean="0">
                          <a:cs typeface="B Nazanin" panose="00000400000000000000" pitchFamily="2" charset="-78"/>
                        </a:rPr>
                        <a:t>4</a:t>
                      </a:r>
                      <a:endParaRPr lang="en-US" sz="2400" b="1" dirty="0">
                        <a:cs typeface="B Nazanin" panose="00000400000000000000" pitchFamily="2" charset="-78"/>
                      </a:endParaRP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400" b="1" kern="1200" noProof="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دخالت اطرافیان</a:t>
                      </a:r>
                      <a:endParaRPr lang="en-US" sz="2400" b="1" kern="1200" noProof="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4"/>
                  </a:ext>
                </a:extLst>
              </a:tr>
              <a:tr h="504519">
                <a:tc>
                  <a:txBody>
                    <a:bodyPr/>
                    <a:lstStyle/>
                    <a:p>
                      <a:pPr algn="ctr"/>
                      <a:r>
                        <a:rPr lang="fa-IR" sz="2400" b="1" dirty="0" smtClean="0">
                          <a:cs typeface="B Nazanin" panose="00000400000000000000" pitchFamily="2" charset="-78"/>
                        </a:rPr>
                        <a:t>5</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قابل اطمینان نبودن و دروغگویی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5"/>
                  </a:ext>
                </a:extLst>
              </a:tr>
              <a:tr h="504519">
                <a:tc>
                  <a:txBody>
                    <a:bodyPr/>
                    <a:lstStyle/>
                    <a:p>
                      <a:pPr algn="ctr"/>
                      <a:r>
                        <a:rPr lang="fa-IR" sz="2400" b="1" dirty="0" smtClean="0">
                          <a:cs typeface="B Nazanin" panose="00000400000000000000" pitchFamily="2" charset="-78"/>
                        </a:rPr>
                        <a:t>6</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توهین،  بی احترامی/ فحاشی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6"/>
                  </a:ext>
                </a:extLst>
              </a:tr>
              <a:tr h="504519">
                <a:tc>
                  <a:txBody>
                    <a:bodyPr/>
                    <a:lstStyle/>
                    <a:p>
                      <a:pPr algn="ctr"/>
                      <a:r>
                        <a:rPr lang="fa-IR" sz="2400" b="1" dirty="0" smtClean="0">
                          <a:cs typeface="B Nazanin" panose="00000400000000000000" pitchFamily="2" charset="-78"/>
                        </a:rPr>
                        <a:t>7</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اختلاف نظر در مهمانی ها و رفت و آمدها</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7"/>
                  </a:ext>
                </a:extLst>
              </a:tr>
              <a:tr h="504519">
                <a:tc>
                  <a:txBody>
                    <a:bodyPr/>
                    <a:lstStyle/>
                    <a:p>
                      <a:pPr algn="ctr"/>
                      <a:r>
                        <a:rPr lang="fa-IR" sz="2400" b="1" dirty="0" smtClean="0">
                          <a:cs typeface="B Nazanin" panose="00000400000000000000" pitchFamily="2" charset="-78"/>
                        </a:rPr>
                        <a:t>8</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رقابت و چشم هم چشمی همسرم با دیگران</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8"/>
                  </a:ext>
                </a:extLst>
              </a:tr>
              <a:tr h="504519">
                <a:tc>
                  <a:txBody>
                    <a:bodyPr/>
                    <a:lstStyle/>
                    <a:p>
                      <a:pPr algn="ctr"/>
                      <a:r>
                        <a:rPr lang="fa-IR" sz="2400" b="1" dirty="0" smtClean="0">
                          <a:cs typeface="B Nazanin" panose="00000400000000000000" pitchFamily="2" charset="-78"/>
                        </a:rPr>
                        <a:t>9</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سوء ظن و بدبینی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9"/>
                  </a:ext>
                </a:extLst>
              </a:tr>
              <a:tr h="504519">
                <a:tc>
                  <a:txBody>
                    <a:bodyPr/>
                    <a:lstStyle/>
                    <a:p>
                      <a:pPr algn="ctr"/>
                      <a:r>
                        <a:rPr lang="fa-IR" sz="2400" b="1" dirty="0" smtClean="0">
                          <a:cs typeface="B Nazanin" panose="00000400000000000000" pitchFamily="2" charset="-78"/>
                        </a:rPr>
                        <a:t>10</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عدم ارضا و لذت نبردن از ارتباط جنسی</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10"/>
                  </a:ext>
                </a:extLst>
              </a:tr>
            </a:tbl>
          </a:graphicData>
        </a:graphic>
      </p:graphicFrame>
      <p:sp>
        <p:nvSpPr>
          <p:cNvPr id="6" name="Title 1"/>
          <p:cNvSpPr>
            <a:spLocks noGrp="1"/>
          </p:cNvSpPr>
          <p:nvPr>
            <p:ph type="title"/>
          </p:nvPr>
        </p:nvSpPr>
        <p:spPr>
          <a:xfrm>
            <a:off x="728002" y="-17269"/>
            <a:ext cx="10515600" cy="1325563"/>
          </a:xfrm>
        </p:spPr>
        <p:txBody>
          <a:bodyPr/>
          <a:lstStyle/>
          <a:p>
            <a:pPr algn="ctr" rtl="1"/>
            <a:r>
              <a:rPr lang="fa-IR" b="1" dirty="0">
                <a:solidFill>
                  <a:srgbClr val="0070C0"/>
                </a:solidFill>
                <a:cs typeface="B Nazanin" panose="00000400000000000000" pitchFamily="2" charset="-78"/>
              </a:rPr>
              <a:t>ده علت اصلی طلاق از دیدگاه </a:t>
            </a:r>
            <a:r>
              <a:rPr lang="fa-IR" b="1" dirty="0" smtClean="0">
                <a:solidFill>
                  <a:srgbClr val="0070C0"/>
                </a:solidFill>
                <a:cs typeface="B Nazanin" panose="00000400000000000000" pitchFamily="2" charset="-78"/>
              </a:rPr>
              <a:t>آقایان</a:t>
            </a:r>
            <a:endParaRPr lang="en-US" dirty="0"/>
          </a:p>
        </p:txBody>
      </p:sp>
    </p:spTree>
    <p:extLst>
      <p:ext uri="{BB962C8B-B14F-4D97-AF65-F5344CB8AC3E}">
        <p14:creationId xmlns:p14="http://schemas.microsoft.com/office/powerpoint/2010/main" val="1692670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597876" y="989850"/>
          <a:ext cx="10775852" cy="5868150"/>
        </p:xfrm>
        <a:graphic>
          <a:graphicData uri="http://schemas.openxmlformats.org/drawingml/2006/table">
            <a:tbl>
              <a:tblPr firstRow="1" bandRow="1">
                <a:tableStyleId>{5C22544A-7EE6-4342-B048-85BDC9FD1C3A}</a:tableStyleId>
              </a:tblPr>
              <a:tblGrid>
                <a:gridCol w="1471550">
                  <a:extLst>
                    <a:ext uri="{9D8B030D-6E8A-4147-A177-3AD203B41FA5}">
                      <a16:colId xmlns:a16="http://schemas.microsoft.com/office/drawing/2014/main" val="20000"/>
                    </a:ext>
                  </a:extLst>
                </a:gridCol>
                <a:gridCol w="9304302">
                  <a:extLst>
                    <a:ext uri="{9D8B030D-6E8A-4147-A177-3AD203B41FA5}">
                      <a16:colId xmlns:a16="http://schemas.microsoft.com/office/drawing/2014/main" val="20001"/>
                    </a:ext>
                  </a:extLst>
                </a:gridCol>
              </a:tblGrid>
              <a:tr h="743665">
                <a:tc>
                  <a:txBody>
                    <a:bodyPr/>
                    <a:lstStyle/>
                    <a:p>
                      <a:pPr algn="ctr"/>
                      <a:r>
                        <a:rPr lang="fa-IR" sz="2400" dirty="0" smtClean="0">
                          <a:solidFill>
                            <a:srgbClr val="C00000"/>
                          </a:solidFill>
                          <a:cs typeface="B Nazanin" panose="00000400000000000000" pitchFamily="2" charset="-78"/>
                        </a:rPr>
                        <a:t>رتبه کم اهمیتی</a:t>
                      </a:r>
                      <a:endParaRPr lang="en-US" sz="2400" dirty="0">
                        <a:solidFill>
                          <a:srgbClr val="C00000"/>
                        </a:solidFill>
                        <a:cs typeface="B Nazanin" panose="00000400000000000000" pitchFamily="2" charset="-78"/>
                      </a:endParaRPr>
                    </a:p>
                  </a:txBody>
                  <a:tcPr/>
                </a:tc>
                <a:tc>
                  <a:txBody>
                    <a:bodyPr/>
                    <a:lstStyle/>
                    <a:p>
                      <a:pPr algn="ctr"/>
                      <a:r>
                        <a:rPr lang="fa-IR" sz="2800" dirty="0" smtClean="0">
                          <a:solidFill>
                            <a:srgbClr val="C00000"/>
                          </a:solidFill>
                          <a:cs typeface="B Nazanin" panose="00000400000000000000" pitchFamily="2" charset="-78"/>
                        </a:rPr>
                        <a:t>دلیل </a:t>
                      </a:r>
                      <a:endParaRPr lang="en-US" sz="2800" dirty="0">
                        <a:solidFill>
                          <a:srgbClr val="C00000"/>
                        </a:solidFill>
                        <a:cs typeface="B Nazanin" panose="00000400000000000000" pitchFamily="2" charset="-78"/>
                      </a:endParaRPr>
                    </a:p>
                  </a:txBody>
                  <a:tcPr/>
                </a:tc>
                <a:extLst>
                  <a:ext uri="{0D108BD9-81ED-4DB2-BD59-A6C34878D82A}">
                    <a16:rowId xmlns:a16="http://schemas.microsoft.com/office/drawing/2014/main" val="10000"/>
                  </a:ext>
                </a:extLst>
              </a:tr>
              <a:tr h="504519">
                <a:tc>
                  <a:txBody>
                    <a:bodyPr/>
                    <a:lstStyle/>
                    <a:p>
                      <a:pPr algn="ctr"/>
                      <a:r>
                        <a:rPr lang="fa-IR" sz="2400" b="1" dirty="0" smtClean="0">
                          <a:cs typeface="B Nazanin" panose="00000400000000000000" pitchFamily="2" charset="-78"/>
                        </a:rPr>
                        <a:t>1</a:t>
                      </a:r>
                      <a:endParaRPr lang="en-US" sz="2400" b="1" dirty="0">
                        <a:cs typeface="B Nazanin" panose="00000400000000000000" pitchFamily="2" charset="-78"/>
                      </a:endParaRPr>
                    </a:p>
                  </a:txBody>
                  <a:tcPr/>
                </a:tc>
                <a:tc>
                  <a:txBody>
                    <a:bodyPr/>
                    <a:lstStyle/>
                    <a:p>
                      <a:pPr algn="r" rtl="1"/>
                      <a:r>
                        <a:rPr lang="fa-IR" sz="2400" b="1"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نازایی و بچه­دار نشدن</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1"/>
                  </a:ext>
                </a:extLst>
              </a:tr>
              <a:tr h="504519">
                <a:tc>
                  <a:txBody>
                    <a:bodyPr/>
                    <a:lstStyle/>
                    <a:p>
                      <a:pPr algn="ctr"/>
                      <a:r>
                        <a:rPr lang="fa-IR" sz="2400" b="1" dirty="0" smtClean="0">
                          <a:cs typeface="B Nazanin" panose="00000400000000000000" pitchFamily="2" charset="-78"/>
                        </a:rPr>
                        <a:t>2</a:t>
                      </a:r>
                      <a:endParaRPr lang="en-US" sz="2400" b="1" dirty="0">
                        <a:cs typeface="B Nazanin" panose="00000400000000000000" pitchFamily="2" charset="-78"/>
                      </a:endParaRPr>
                    </a:p>
                  </a:txBody>
                  <a:tcPr/>
                </a:tc>
                <a:tc>
                  <a:txBody>
                    <a:bodyPr/>
                    <a:lstStyle/>
                    <a:p>
                      <a:pPr algn="r" rtl="1"/>
                      <a:r>
                        <a:rPr lang="fa-IR" sz="2400" b="1"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تفاوت کم سنی با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2"/>
                  </a:ext>
                </a:extLst>
              </a:tr>
              <a:tr h="504519">
                <a:tc>
                  <a:txBody>
                    <a:bodyPr/>
                    <a:lstStyle/>
                    <a:p>
                      <a:pPr algn="ctr"/>
                      <a:r>
                        <a:rPr lang="fa-IR" sz="2400" b="1" dirty="0" smtClean="0">
                          <a:cs typeface="B Nazanin" panose="00000400000000000000" pitchFamily="2" charset="-78"/>
                        </a:rPr>
                        <a:t>3</a:t>
                      </a:r>
                      <a:endParaRPr lang="en-US" sz="2400" b="1" dirty="0">
                        <a:cs typeface="B Nazanin" panose="00000400000000000000" pitchFamily="2" charset="-78"/>
                      </a:endParaRPr>
                    </a:p>
                  </a:txBody>
                  <a:tcPr/>
                </a:tc>
                <a:tc>
                  <a:txBody>
                    <a:bodyPr/>
                    <a:lstStyle/>
                    <a:p>
                      <a:pPr algn="r" rtl="1"/>
                      <a:r>
                        <a:rPr lang="fa-IR" sz="2400" b="1"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میزان مهریه</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3"/>
                  </a:ext>
                </a:extLst>
              </a:tr>
              <a:tr h="504519">
                <a:tc>
                  <a:txBody>
                    <a:bodyPr/>
                    <a:lstStyle/>
                    <a:p>
                      <a:pPr algn="ctr"/>
                      <a:r>
                        <a:rPr lang="fa-IR" sz="2400" b="1" dirty="0" smtClean="0">
                          <a:cs typeface="B Nazanin" panose="00000400000000000000" pitchFamily="2" charset="-78"/>
                        </a:rPr>
                        <a:t>4</a:t>
                      </a:r>
                      <a:endParaRPr lang="en-US" sz="2400" b="1" dirty="0">
                        <a:cs typeface="B Nazanin" panose="00000400000000000000" pitchFamily="2" charset="-78"/>
                      </a:endParaRPr>
                    </a:p>
                  </a:txBody>
                  <a:tcPr/>
                </a:tc>
                <a:tc>
                  <a:txBody>
                    <a:bodyPr/>
                    <a:lstStyle/>
                    <a:p>
                      <a:pPr algn="r" rtl="1"/>
                      <a:r>
                        <a:rPr lang="fa-IR" sz="2400" b="1"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اختلاف سطح تحصیلات با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4"/>
                  </a:ext>
                </a:extLst>
              </a:tr>
              <a:tr h="504519">
                <a:tc>
                  <a:txBody>
                    <a:bodyPr/>
                    <a:lstStyle/>
                    <a:p>
                      <a:pPr algn="ctr"/>
                      <a:r>
                        <a:rPr lang="fa-IR" sz="2400" b="1" dirty="0" smtClean="0">
                          <a:cs typeface="B Nazanin" panose="00000400000000000000" pitchFamily="2" charset="-78"/>
                        </a:rPr>
                        <a:t>5</a:t>
                      </a:r>
                      <a:endParaRPr lang="en-US" sz="2400" b="1" dirty="0">
                        <a:cs typeface="B Nazanin" panose="00000400000000000000" pitchFamily="2" charset="-78"/>
                      </a:endParaRPr>
                    </a:p>
                  </a:txBody>
                  <a:tcPr/>
                </a:tc>
                <a:tc>
                  <a:txBody>
                    <a:bodyPr/>
                    <a:lstStyle/>
                    <a:p>
                      <a:pPr algn="r" rtl="1"/>
                      <a:r>
                        <a:rPr lang="fa-IR" sz="2400" b="1"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طولانی شدن دوران عقد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5"/>
                  </a:ext>
                </a:extLst>
              </a:tr>
              <a:tr h="504519">
                <a:tc>
                  <a:txBody>
                    <a:bodyPr/>
                    <a:lstStyle/>
                    <a:p>
                      <a:pPr algn="ctr"/>
                      <a:r>
                        <a:rPr lang="fa-IR" sz="2400" b="1" dirty="0" smtClean="0">
                          <a:cs typeface="B Nazanin" panose="00000400000000000000" pitchFamily="2" charset="-78"/>
                        </a:rPr>
                        <a:t>6</a:t>
                      </a:r>
                      <a:endParaRPr lang="en-US" sz="2400" b="1" dirty="0">
                        <a:cs typeface="B Nazanin" panose="00000400000000000000" pitchFamily="2" charset="-78"/>
                      </a:endParaRPr>
                    </a:p>
                  </a:txBody>
                  <a:tcPr/>
                </a:tc>
                <a:tc>
                  <a:txBody>
                    <a:bodyPr/>
                    <a:lstStyle/>
                    <a:p>
                      <a:pPr algn="r" rtl="1"/>
                      <a:r>
                        <a:rPr lang="fa-IR" sz="2400" b="1"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تفاوت زیاد سنی با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6"/>
                  </a:ext>
                </a:extLst>
              </a:tr>
              <a:tr h="504519">
                <a:tc>
                  <a:txBody>
                    <a:bodyPr/>
                    <a:lstStyle/>
                    <a:p>
                      <a:pPr algn="ctr"/>
                      <a:r>
                        <a:rPr lang="fa-IR" sz="2400" b="1" dirty="0" smtClean="0">
                          <a:cs typeface="B Nazanin" panose="00000400000000000000" pitchFamily="2" charset="-78"/>
                        </a:rPr>
                        <a:t>7</a:t>
                      </a:r>
                      <a:endParaRPr lang="en-US" sz="2400" b="1" dirty="0">
                        <a:cs typeface="B Nazanin" panose="00000400000000000000" pitchFamily="2" charset="-78"/>
                      </a:endParaRPr>
                    </a:p>
                  </a:txBody>
                  <a:tcPr/>
                </a:tc>
                <a:tc>
                  <a:txBody>
                    <a:bodyPr/>
                    <a:lstStyle/>
                    <a:p>
                      <a:pPr algn="r" rtl="1"/>
                      <a:r>
                        <a:rPr lang="fa-IR" sz="2400" b="1"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رابطه جنسی خشونت آمیز و توام با زور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7"/>
                  </a:ext>
                </a:extLst>
              </a:tr>
              <a:tr h="504519">
                <a:tc>
                  <a:txBody>
                    <a:bodyPr/>
                    <a:lstStyle/>
                    <a:p>
                      <a:pPr algn="ctr"/>
                      <a:r>
                        <a:rPr lang="fa-IR" sz="2400" b="1" dirty="0" smtClean="0">
                          <a:cs typeface="B Nazanin" panose="00000400000000000000" pitchFamily="2" charset="-78"/>
                        </a:rPr>
                        <a:t>8</a:t>
                      </a:r>
                      <a:endParaRPr lang="en-US" sz="2400" b="1" dirty="0">
                        <a:cs typeface="B Nazanin" panose="00000400000000000000" pitchFamily="2" charset="-78"/>
                      </a:endParaRPr>
                    </a:p>
                  </a:txBody>
                  <a:tcPr/>
                </a:tc>
                <a:tc>
                  <a:txBody>
                    <a:bodyPr/>
                    <a:lstStyle/>
                    <a:p>
                      <a:pPr algn="r" rtl="1"/>
                      <a:r>
                        <a:rPr lang="fa-IR" sz="2400" b="1"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موافق نبودن با کار بیرون از منزل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8"/>
                  </a:ext>
                </a:extLst>
              </a:tr>
              <a:tr h="504519">
                <a:tc>
                  <a:txBody>
                    <a:bodyPr/>
                    <a:lstStyle/>
                    <a:p>
                      <a:pPr algn="ctr"/>
                      <a:r>
                        <a:rPr lang="fa-IR" sz="2400" b="1" dirty="0" smtClean="0">
                          <a:cs typeface="B Nazanin" panose="00000400000000000000" pitchFamily="2" charset="-78"/>
                        </a:rPr>
                        <a:t>9</a:t>
                      </a:r>
                      <a:endParaRPr lang="en-US" sz="2400" b="1" dirty="0">
                        <a:cs typeface="B Nazanin" panose="00000400000000000000" pitchFamily="2" charset="-78"/>
                      </a:endParaRPr>
                    </a:p>
                  </a:txBody>
                  <a:tcPr/>
                </a:tc>
                <a:tc>
                  <a:txBody>
                    <a:bodyPr/>
                    <a:lstStyle/>
                    <a:p>
                      <a:pPr algn="r" rtl="1"/>
                      <a:r>
                        <a:rPr lang="fa-IR" sz="2400" b="1"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رقابت و چشم هم چشمی همسرم با دیگران</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9"/>
                  </a:ext>
                </a:extLst>
              </a:tr>
              <a:tr h="504519">
                <a:tc>
                  <a:txBody>
                    <a:bodyPr/>
                    <a:lstStyle/>
                    <a:p>
                      <a:pPr algn="ctr"/>
                      <a:r>
                        <a:rPr lang="fa-IR" sz="2400" b="1" dirty="0" smtClean="0">
                          <a:cs typeface="B Nazanin" panose="00000400000000000000" pitchFamily="2" charset="-78"/>
                        </a:rPr>
                        <a:t>10</a:t>
                      </a:r>
                      <a:endParaRPr lang="en-US" sz="2400" b="1" dirty="0">
                        <a:cs typeface="B Nazanin" panose="00000400000000000000" pitchFamily="2" charset="-78"/>
                      </a:endParaRPr>
                    </a:p>
                  </a:txBody>
                  <a:tcPr/>
                </a:tc>
                <a:tc>
                  <a:txBody>
                    <a:bodyPr/>
                    <a:lstStyle/>
                    <a:p>
                      <a:pPr algn="r" rtl="1"/>
                      <a:r>
                        <a:rPr lang="fa-IR" sz="2400" b="1"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اختلاف در اعتقادات مذهبی</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10"/>
                  </a:ext>
                </a:extLst>
              </a:tr>
            </a:tbl>
          </a:graphicData>
        </a:graphic>
      </p:graphicFrame>
      <p:sp>
        <p:nvSpPr>
          <p:cNvPr id="6" name="Title 1"/>
          <p:cNvSpPr>
            <a:spLocks noGrp="1"/>
          </p:cNvSpPr>
          <p:nvPr>
            <p:ph type="title"/>
          </p:nvPr>
        </p:nvSpPr>
        <p:spPr>
          <a:xfrm>
            <a:off x="728002" y="-17269"/>
            <a:ext cx="10515600" cy="1325563"/>
          </a:xfrm>
        </p:spPr>
        <p:txBody>
          <a:bodyPr/>
          <a:lstStyle/>
          <a:p>
            <a:pPr algn="ctr" rtl="1"/>
            <a:r>
              <a:rPr lang="fa-IR" b="1" dirty="0">
                <a:solidFill>
                  <a:srgbClr val="0070C0"/>
                </a:solidFill>
                <a:cs typeface="B Nazanin" panose="00000400000000000000" pitchFamily="2" charset="-78"/>
              </a:rPr>
              <a:t>ده علت </a:t>
            </a:r>
            <a:r>
              <a:rPr lang="fa-IR" b="1" dirty="0" smtClean="0">
                <a:solidFill>
                  <a:srgbClr val="0070C0"/>
                </a:solidFill>
                <a:cs typeface="B Nazanin" panose="00000400000000000000" pitchFamily="2" charset="-78"/>
              </a:rPr>
              <a:t>کم اهمیت </a:t>
            </a:r>
            <a:r>
              <a:rPr lang="fa-IR" b="1" dirty="0">
                <a:solidFill>
                  <a:srgbClr val="0070C0"/>
                </a:solidFill>
                <a:cs typeface="B Nazanin" panose="00000400000000000000" pitchFamily="2" charset="-78"/>
              </a:rPr>
              <a:t>طلاق از دیدگاه خانم ها</a:t>
            </a:r>
            <a:endParaRPr lang="en-US" dirty="0"/>
          </a:p>
        </p:txBody>
      </p:sp>
    </p:spTree>
    <p:extLst>
      <p:ext uri="{BB962C8B-B14F-4D97-AF65-F5344CB8AC3E}">
        <p14:creationId xmlns:p14="http://schemas.microsoft.com/office/powerpoint/2010/main" val="2302026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597876" y="989850"/>
          <a:ext cx="10775852" cy="5868150"/>
        </p:xfrm>
        <a:graphic>
          <a:graphicData uri="http://schemas.openxmlformats.org/drawingml/2006/table">
            <a:tbl>
              <a:tblPr firstRow="1" bandRow="1">
                <a:tableStyleId>{5C22544A-7EE6-4342-B048-85BDC9FD1C3A}</a:tableStyleId>
              </a:tblPr>
              <a:tblGrid>
                <a:gridCol w="1471550">
                  <a:extLst>
                    <a:ext uri="{9D8B030D-6E8A-4147-A177-3AD203B41FA5}">
                      <a16:colId xmlns:a16="http://schemas.microsoft.com/office/drawing/2014/main" val="20000"/>
                    </a:ext>
                  </a:extLst>
                </a:gridCol>
                <a:gridCol w="9304302">
                  <a:extLst>
                    <a:ext uri="{9D8B030D-6E8A-4147-A177-3AD203B41FA5}">
                      <a16:colId xmlns:a16="http://schemas.microsoft.com/office/drawing/2014/main" val="20001"/>
                    </a:ext>
                  </a:extLst>
                </a:gridCol>
              </a:tblGrid>
              <a:tr h="5045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smtClean="0">
                          <a:ln>
                            <a:noFill/>
                          </a:ln>
                          <a:solidFill>
                            <a:srgbClr val="C00000"/>
                          </a:solidFill>
                          <a:effectLst/>
                          <a:uLnTx/>
                          <a:uFillTx/>
                          <a:latin typeface="+mn-lt"/>
                          <a:ea typeface="+mn-ea"/>
                          <a:cs typeface="B Nazanin" panose="00000400000000000000" pitchFamily="2" charset="-78"/>
                        </a:rPr>
                        <a:t>رتبه کم اهمیتی</a:t>
                      </a:r>
                      <a:endParaRPr kumimoji="0" lang="en-US" sz="2400" b="1" i="0" u="none" strike="noStrike" kern="1200" cap="none" spc="0" normalizeH="0" baseline="0" noProof="0" dirty="0">
                        <a:ln>
                          <a:noFill/>
                        </a:ln>
                        <a:solidFill>
                          <a:srgbClr val="C00000"/>
                        </a:solidFill>
                        <a:effectLst/>
                        <a:uLnTx/>
                        <a:uFillTx/>
                        <a:latin typeface="+mn-lt"/>
                        <a:ea typeface="+mn-ea"/>
                        <a:cs typeface="B Nazanin" panose="00000400000000000000" pitchFamily="2" charset="-78"/>
                      </a:endParaRPr>
                    </a:p>
                  </a:txBody>
                  <a:tcPr/>
                </a:tc>
                <a:tc>
                  <a:txBody>
                    <a:bodyPr/>
                    <a:lstStyle/>
                    <a:p>
                      <a:pPr algn="ctr"/>
                      <a:r>
                        <a:rPr lang="fa-IR" sz="2800" dirty="0" smtClean="0">
                          <a:solidFill>
                            <a:srgbClr val="C00000"/>
                          </a:solidFill>
                          <a:cs typeface="B Nazanin" panose="00000400000000000000" pitchFamily="2" charset="-78"/>
                        </a:rPr>
                        <a:t>دلیل</a:t>
                      </a:r>
                      <a:endParaRPr lang="en-US" sz="2800" dirty="0">
                        <a:solidFill>
                          <a:srgbClr val="C00000"/>
                        </a:solidFill>
                        <a:cs typeface="B Nazanin" panose="00000400000000000000" pitchFamily="2" charset="-78"/>
                      </a:endParaRPr>
                    </a:p>
                  </a:txBody>
                  <a:tcPr/>
                </a:tc>
                <a:extLst>
                  <a:ext uri="{0D108BD9-81ED-4DB2-BD59-A6C34878D82A}">
                    <a16:rowId xmlns:a16="http://schemas.microsoft.com/office/drawing/2014/main" val="10000"/>
                  </a:ext>
                </a:extLst>
              </a:tr>
              <a:tr h="504519">
                <a:tc>
                  <a:txBody>
                    <a:bodyPr/>
                    <a:lstStyle/>
                    <a:p>
                      <a:pPr algn="ctr"/>
                      <a:r>
                        <a:rPr lang="fa-IR" sz="2400" b="1" dirty="0" smtClean="0">
                          <a:cs typeface="B Nazanin" panose="00000400000000000000" pitchFamily="2" charset="-78"/>
                        </a:rPr>
                        <a:t>1</a:t>
                      </a:r>
                      <a:endParaRPr lang="en-US" sz="2400" b="1" dirty="0">
                        <a:cs typeface="B Nazanin" panose="00000400000000000000" pitchFamily="2" charset="-78"/>
                      </a:endParaRPr>
                    </a:p>
                  </a:txBody>
                  <a:tcPr/>
                </a:tc>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تفاوت کم سنی با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1"/>
                  </a:ext>
                </a:extLst>
              </a:tr>
              <a:tr h="504519">
                <a:tc>
                  <a:txBody>
                    <a:bodyPr/>
                    <a:lstStyle/>
                    <a:p>
                      <a:pPr algn="ctr"/>
                      <a:r>
                        <a:rPr lang="fa-IR" sz="2400" b="1" dirty="0" smtClean="0">
                          <a:cs typeface="B Nazanin" panose="00000400000000000000" pitchFamily="2" charset="-78"/>
                        </a:rPr>
                        <a:t>2</a:t>
                      </a:r>
                      <a:endParaRPr lang="en-US" sz="2400" b="1" dirty="0">
                        <a:cs typeface="B Nazanin" panose="00000400000000000000" pitchFamily="2" charset="-78"/>
                      </a:endParaRPr>
                    </a:p>
                  </a:txBody>
                  <a:tcPr/>
                </a:tc>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نازایی و بچه­دار نشدن</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2"/>
                  </a:ext>
                </a:extLst>
              </a:tr>
              <a:tr h="504519">
                <a:tc>
                  <a:txBody>
                    <a:bodyPr/>
                    <a:lstStyle/>
                    <a:p>
                      <a:pPr algn="ctr"/>
                      <a:r>
                        <a:rPr lang="fa-IR" sz="2400" b="1" dirty="0" smtClean="0">
                          <a:cs typeface="B Nazanin" panose="00000400000000000000" pitchFamily="2" charset="-78"/>
                        </a:rPr>
                        <a:t>3</a:t>
                      </a:r>
                      <a:endParaRPr lang="en-US" sz="2400" b="1" dirty="0">
                        <a:cs typeface="B Nazanin" panose="00000400000000000000" pitchFamily="2" charset="-78"/>
                      </a:endParaRPr>
                    </a:p>
                  </a:txBody>
                  <a:tcPr/>
                </a:tc>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اعتیاد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3"/>
                  </a:ext>
                </a:extLst>
              </a:tr>
              <a:tr h="504519">
                <a:tc>
                  <a:txBody>
                    <a:bodyPr/>
                    <a:lstStyle/>
                    <a:p>
                      <a:pPr algn="ctr"/>
                      <a:r>
                        <a:rPr lang="fa-IR" sz="2400" b="1" dirty="0" smtClean="0">
                          <a:cs typeface="B Nazanin" panose="00000400000000000000" pitchFamily="2" charset="-78"/>
                        </a:rPr>
                        <a:t>4</a:t>
                      </a:r>
                      <a:endParaRPr lang="en-US" sz="2400" b="1" dirty="0">
                        <a:cs typeface="B Nazanin" panose="00000400000000000000" pitchFamily="2" charset="-78"/>
                      </a:endParaRPr>
                    </a:p>
                  </a:txBody>
                  <a:tcPr/>
                </a:tc>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بیماری جسمی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4"/>
                  </a:ext>
                </a:extLst>
              </a:tr>
              <a:tr h="504519">
                <a:tc>
                  <a:txBody>
                    <a:bodyPr/>
                    <a:lstStyle/>
                    <a:p>
                      <a:pPr algn="ctr"/>
                      <a:r>
                        <a:rPr lang="fa-IR" sz="2400" b="1" dirty="0" smtClean="0">
                          <a:cs typeface="B Nazanin" panose="00000400000000000000" pitchFamily="2" charset="-78"/>
                        </a:rPr>
                        <a:t>5</a:t>
                      </a:r>
                      <a:endParaRPr lang="en-US" sz="2400" b="1" dirty="0">
                        <a:cs typeface="B Nazanin" panose="00000400000000000000" pitchFamily="2" charset="-78"/>
                      </a:endParaRPr>
                    </a:p>
                  </a:txBody>
                  <a:tcPr/>
                </a:tc>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اختلاف سطح تحصیلات با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5"/>
                  </a:ext>
                </a:extLst>
              </a:tr>
              <a:tr h="504519">
                <a:tc>
                  <a:txBody>
                    <a:bodyPr/>
                    <a:lstStyle/>
                    <a:p>
                      <a:pPr algn="ctr"/>
                      <a:r>
                        <a:rPr lang="fa-IR" sz="2400" b="1" dirty="0" smtClean="0">
                          <a:cs typeface="B Nazanin" panose="00000400000000000000" pitchFamily="2" charset="-78"/>
                        </a:rPr>
                        <a:t>6</a:t>
                      </a:r>
                      <a:endParaRPr lang="en-US" sz="2400" b="1" dirty="0">
                        <a:cs typeface="B Nazanin" panose="00000400000000000000" pitchFamily="2" charset="-78"/>
                      </a:endParaRPr>
                    </a:p>
                  </a:txBody>
                  <a:tcPr/>
                </a:tc>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رابطه جنسی خشونت آمیز و توام با زور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6"/>
                  </a:ext>
                </a:extLst>
              </a:tr>
              <a:tr h="504519">
                <a:tc>
                  <a:txBody>
                    <a:bodyPr/>
                    <a:lstStyle/>
                    <a:p>
                      <a:pPr algn="ctr"/>
                      <a:r>
                        <a:rPr lang="fa-IR" sz="2400" b="1" dirty="0" smtClean="0">
                          <a:cs typeface="B Nazanin" panose="00000400000000000000" pitchFamily="2" charset="-78"/>
                        </a:rPr>
                        <a:t>7</a:t>
                      </a:r>
                      <a:endParaRPr lang="en-US" sz="2400" b="1" dirty="0">
                        <a:cs typeface="B Nazanin" panose="00000400000000000000" pitchFamily="2" charset="-78"/>
                      </a:endParaRPr>
                    </a:p>
                  </a:txBody>
                  <a:tcPr/>
                </a:tc>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کتک خوردن از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7"/>
                  </a:ext>
                </a:extLst>
              </a:tr>
              <a:tr h="504519">
                <a:tc>
                  <a:txBody>
                    <a:bodyPr/>
                    <a:lstStyle/>
                    <a:p>
                      <a:pPr algn="ctr"/>
                      <a:r>
                        <a:rPr lang="fa-IR" sz="2400" b="1" dirty="0" smtClean="0">
                          <a:cs typeface="B Nazanin" panose="00000400000000000000" pitchFamily="2" charset="-78"/>
                        </a:rPr>
                        <a:t>8</a:t>
                      </a:r>
                      <a:endParaRPr lang="en-US" sz="2400" b="1" dirty="0">
                        <a:cs typeface="B Nazanin" panose="00000400000000000000" pitchFamily="2" charset="-78"/>
                      </a:endParaRPr>
                    </a:p>
                  </a:txBody>
                  <a:tcPr/>
                </a:tc>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طولانی شدن دوران عقد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8"/>
                  </a:ext>
                </a:extLst>
              </a:tr>
              <a:tr h="504519">
                <a:tc>
                  <a:txBody>
                    <a:bodyPr/>
                    <a:lstStyle/>
                    <a:p>
                      <a:pPr algn="ctr"/>
                      <a:r>
                        <a:rPr lang="fa-IR" sz="2400" b="1" dirty="0" smtClean="0">
                          <a:cs typeface="B Nazanin" panose="00000400000000000000" pitchFamily="2" charset="-78"/>
                        </a:rPr>
                        <a:t>9</a:t>
                      </a:r>
                      <a:endParaRPr lang="en-US" sz="2400" b="1" dirty="0">
                        <a:cs typeface="B Nazanin" panose="00000400000000000000" pitchFamily="2" charset="-78"/>
                      </a:endParaRPr>
                    </a:p>
                  </a:txBody>
                  <a:tcPr/>
                </a:tc>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تفاوت زیاد سنی با همسرم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9"/>
                  </a:ext>
                </a:extLst>
              </a:tr>
              <a:tr h="504519">
                <a:tc>
                  <a:txBody>
                    <a:bodyPr/>
                    <a:lstStyle/>
                    <a:p>
                      <a:pPr algn="ctr"/>
                      <a:r>
                        <a:rPr lang="fa-IR" sz="2400" b="1" dirty="0" smtClean="0">
                          <a:cs typeface="B Nazanin" panose="00000400000000000000" pitchFamily="2" charset="-78"/>
                        </a:rPr>
                        <a:t>10</a:t>
                      </a:r>
                      <a:endParaRPr lang="en-US" sz="2400" b="1" dirty="0">
                        <a:cs typeface="B Nazanin" panose="00000400000000000000" pitchFamily="2" charset="-78"/>
                      </a:endParaRPr>
                    </a:p>
                  </a:txBody>
                  <a:tcPr/>
                </a:tc>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میزان مهریه</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10"/>
                  </a:ext>
                </a:extLst>
              </a:tr>
            </a:tbl>
          </a:graphicData>
        </a:graphic>
      </p:graphicFrame>
      <p:sp>
        <p:nvSpPr>
          <p:cNvPr id="6" name="Title 1"/>
          <p:cNvSpPr>
            <a:spLocks noGrp="1"/>
          </p:cNvSpPr>
          <p:nvPr>
            <p:ph type="title"/>
          </p:nvPr>
        </p:nvSpPr>
        <p:spPr>
          <a:xfrm>
            <a:off x="728002" y="-17269"/>
            <a:ext cx="10515600" cy="1325563"/>
          </a:xfrm>
        </p:spPr>
        <p:txBody>
          <a:bodyPr/>
          <a:lstStyle/>
          <a:p>
            <a:pPr algn="ctr" rtl="1"/>
            <a:r>
              <a:rPr lang="fa-IR" b="1" dirty="0">
                <a:solidFill>
                  <a:srgbClr val="0070C0"/>
                </a:solidFill>
                <a:cs typeface="B Nazanin" panose="00000400000000000000" pitchFamily="2" charset="-78"/>
              </a:rPr>
              <a:t>ده علت کم اهمیت</a:t>
            </a:r>
            <a:r>
              <a:rPr lang="fa-IR" b="1" dirty="0" smtClean="0">
                <a:solidFill>
                  <a:srgbClr val="0070C0"/>
                </a:solidFill>
                <a:cs typeface="B Nazanin" panose="00000400000000000000" pitchFamily="2" charset="-78"/>
              </a:rPr>
              <a:t> </a:t>
            </a:r>
            <a:r>
              <a:rPr lang="fa-IR" b="1" dirty="0">
                <a:solidFill>
                  <a:srgbClr val="0070C0"/>
                </a:solidFill>
                <a:cs typeface="B Nazanin" panose="00000400000000000000" pitchFamily="2" charset="-78"/>
              </a:rPr>
              <a:t>طلاق از دیدگاه </a:t>
            </a:r>
            <a:r>
              <a:rPr lang="fa-IR" b="1" dirty="0" smtClean="0">
                <a:solidFill>
                  <a:srgbClr val="0070C0"/>
                </a:solidFill>
                <a:cs typeface="B Nazanin" panose="00000400000000000000" pitchFamily="2" charset="-78"/>
              </a:rPr>
              <a:t>آقایان</a:t>
            </a:r>
            <a:endParaRPr lang="en-US" dirty="0"/>
          </a:p>
        </p:txBody>
      </p:sp>
    </p:spTree>
    <p:extLst>
      <p:ext uri="{BB962C8B-B14F-4D97-AF65-F5344CB8AC3E}">
        <p14:creationId xmlns:p14="http://schemas.microsoft.com/office/powerpoint/2010/main" val="4957117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597876" y="989850"/>
          <a:ext cx="10775853" cy="5027286"/>
        </p:xfrm>
        <a:graphic>
          <a:graphicData uri="http://schemas.openxmlformats.org/drawingml/2006/table">
            <a:tbl>
              <a:tblPr firstRow="1" bandRow="1">
                <a:tableStyleId>{5C22544A-7EE6-4342-B048-85BDC9FD1C3A}</a:tableStyleId>
              </a:tblPr>
              <a:tblGrid>
                <a:gridCol w="6661053">
                  <a:extLst>
                    <a:ext uri="{9D8B030D-6E8A-4147-A177-3AD203B41FA5}">
                      <a16:colId xmlns:a16="http://schemas.microsoft.com/office/drawing/2014/main" val="20000"/>
                    </a:ext>
                  </a:extLst>
                </a:gridCol>
                <a:gridCol w="2264899">
                  <a:extLst>
                    <a:ext uri="{9D8B030D-6E8A-4147-A177-3AD203B41FA5}">
                      <a16:colId xmlns:a16="http://schemas.microsoft.com/office/drawing/2014/main" val="20001"/>
                    </a:ext>
                  </a:extLst>
                </a:gridCol>
                <a:gridCol w="1849901">
                  <a:extLst>
                    <a:ext uri="{9D8B030D-6E8A-4147-A177-3AD203B41FA5}">
                      <a16:colId xmlns:a16="http://schemas.microsoft.com/office/drawing/2014/main" val="20002"/>
                    </a:ext>
                  </a:extLst>
                </a:gridCol>
              </a:tblGrid>
              <a:tr h="5045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smtClean="0">
                          <a:ln>
                            <a:noFill/>
                          </a:ln>
                          <a:solidFill>
                            <a:srgbClr val="C00000"/>
                          </a:solidFill>
                          <a:effectLst/>
                          <a:uLnTx/>
                          <a:uFillTx/>
                          <a:latin typeface="+mn-lt"/>
                          <a:ea typeface="+mn-ea"/>
                          <a:cs typeface="B Nazanin" panose="00000400000000000000" pitchFamily="2" charset="-78"/>
                        </a:rPr>
                        <a:t>دلیل</a:t>
                      </a:r>
                      <a:endParaRPr kumimoji="0" lang="en-US" sz="2800" b="1" i="0" u="none" strike="noStrike" kern="1200" cap="none" spc="0" normalizeH="0" baseline="0" noProof="0" dirty="0">
                        <a:ln>
                          <a:noFill/>
                        </a:ln>
                        <a:solidFill>
                          <a:srgbClr val="C00000"/>
                        </a:solidFill>
                        <a:effectLst/>
                        <a:uLnTx/>
                        <a:uFillTx/>
                        <a:latin typeface="+mn-lt"/>
                        <a:ea typeface="+mn-ea"/>
                        <a:cs typeface="B Nazanin" panose="00000400000000000000" pitchFamily="2" charset="-78"/>
                      </a:endParaRPr>
                    </a:p>
                  </a:txBody>
                  <a:tcPr/>
                </a:tc>
                <a:tc>
                  <a:txBody>
                    <a:bodyPr/>
                    <a:lstStyle/>
                    <a:p>
                      <a:pPr algn="ctr"/>
                      <a:r>
                        <a:rPr lang="fa-IR" sz="2800" dirty="0" smtClean="0">
                          <a:solidFill>
                            <a:srgbClr val="C00000"/>
                          </a:solidFill>
                          <a:cs typeface="B Nazanin" panose="00000400000000000000" pitchFamily="2" charset="-78"/>
                        </a:rPr>
                        <a:t>ازدواج به طلاق</a:t>
                      </a:r>
                      <a:endParaRPr lang="en-US" sz="2800" dirty="0">
                        <a:solidFill>
                          <a:srgbClr val="C00000"/>
                        </a:solidFill>
                        <a:cs typeface="B Nazanin" panose="00000400000000000000" pitchFamily="2" charset="-78"/>
                      </a:endParaRPr>
                    </a:p>
                  </a:txBody>
                  <a:tcPr/>
                </a:tc>
                <a:tc>
                  <a:txBody>
                    <a:bodyPr/>
                    <a:lstStyle/>
                    <a:p>
                      <a:pPr algn="ctr"/>
                      <a:r>
                        <a:rPr lang="fa-IR" sz="2800" dirty="0" smtClean="0">
                          <a:solidFill>
                            <a:srgbClr val="C00000"/>
                          </a:solidFill>
                          <a:cs typeface="B Nazanin" panose="00000400000000000000" pitchFamily="2" charset="-78"/>
                        </a:rPr>
                        <a:t>استان</a:t>
                      </a:r>
                      <a:endParaRPr lang="en-US" sz="2800" dirty="0">
                        <a:solidFill>
                          <a:srgbClr val="C00000"/>
                        </a:solidFill>
                        <a:cs typeface="B Nazanin" panose="00000400000000000000" pitchFamily="2" charset="-78"/>
                      </a:endParaRPr>
                    </a:p>
                  </a:txBody>
                  <a:tcPr/>
                </a:tc>
                <a:extLst>
                  <a:ext uri="{0D108BD9-81ED-4DB2-BD59-A6C34878D82A}">
                    <a16:rowId xmlns:a16="http://schemas.microsoft.com/office/drawing/2014/main" val="10000"/>
                  </a:ext>
                </a:extLst>
              </a:tr>
              <a:tr h="504519">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نارضایتی از نحوه ابراز عشق و احساسات</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00B050"/>
                          </a:solidFill>
                          <a:effectLst/>
                          <a:latin typeface="Calibri" panose="020F0502020204030204" pitchFamily="34" charset="0"/>
                          <a:ea typeface="Calibri" panose="020F0502020204030204" pitchFamily="34" charset="0"/>
                          <a:cs typeface="B Zar" panose="00000400000000000000" pitchFamily="2" charset="-78"/>
                        </a:rPr>
                        <a:t>8</a:t>
                      </a:r>
                      <a:endParaRPr lang="en-US" sz="2400" b="1" kern="1200" dirty="0">
                        <a:solidFill>
                          <a:srgbClr val="00B05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00B050"/>
                          </a:solidFill>
                          <a:effectLst/>
                          <a:latin typeface="Calibri" panose="020F0502020204030204" pitchFamily="34" charset="0"/>
                          <a:ea typeface="Calibri" panose="020F0502020204030204" pitchFamily="34" charset="0"/>
                          <a:cs typeface="B Zar" panose="00000400000000000000" pitchFamily="2" charset="-78"/>
                        </a:rPr>
                        <a:t>یزد</a:t>
                      </a:r>
                      <a:endParaRPr lang="en-US" sz="2400" b="1" kern="1200" dirty="0">
                        <a:solidFill>
                          <a:srgbClr val="00B05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1"/>
                  </a:ext>
                </a:extLst>
              </a:tr>
              <a:tr h="504519">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نارضایتی از نحوه ابراز عشق و احساسات</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00B050"/>
                          </a:solidFill>
                          <a:effectLst/>
                          <a:latin typeface="Calibri" panose="020F0502020204030204" pitchFamily="34" charset="0"/>
                          <a:ea typeface="Calibri" panose="020F0502020204030204" pitchFamily="34" charset="0"/>
                          <a:cs typeface="B Zar" panose="00000400000000000000" pitchFamily="2" charset="-78"/>
                        </a:rPr>
                        <a:t>7/2</a:t>
                      </a:r>
                      <a:endParaRPr lang="en-US" sz="2400" b="1" kern="1200" dirty="0">
                        <a:solidFill>
                          <a:srgbClr val="00B05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00B050"/>
                          </a:solidFill>
                          <a:effectLst/>
                          <a:latin typeface="Calibri" panose="020F0502020204030204" pitchFamily="34" charset="0"/>
                          <a:ea typeface="Calibri" panose="020F0502020204030204" pitchFamily="34" charset="0"/>
                          <a:cs typeface="B Zar" panose="00000400000000000000" pitchFamily="2" charset="-78"/>
                        </a:rPr>
                        <a:t>زنجان</a:t>
                      </a:r>
                      <a:endParaRPr lang="en-US" sz="2400" b="1" kern="1200" dirty="0">
                        <a:solidFill>
                          <a:srgbClr val="00B05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2"/>
                  </a:ext>
                </a:extLst>
              </a:tr>
              <a:tr h="504519">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00B050"/>
                          </a:solidFill>
                          <a:effectLst/>
                          <a:latin typeface="Calibri" panose="020F0502020204030204" pitchFamily="34" charset="0"/>
                          <a:ea typeface="Calibri" panose="020F0502020204030204" pitchFamily="34" charset="0"/>
                          <a:cs typeface="B Zar" panose="00000400000000000000" pitchFamily="2" charset="-78"/>
                        </a:rPr>
                        <a:t>6/4</a:t>
                      </a:r>
                      <a:endParaRPr lang="en-US" sz="2400" b="1" kern="1200" dirty="0">
                        <a:solidFill>
                          <a:srgbClr val="00B05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00B050"/>
                          </a:solidFill>
                          <a:effectLst/>
                          <a:latin typeface="Calibri" panose="020F0502020204030204" pitchFamily="34" charset="0"/>
                          <a:ea typeface="Calibri" panose="020F0502020204030204" pitchFamily="34" charset="0"/>
                          <a:cs typeface="B Zar" panose="00000400000000000000" pitchFamily="2" charset="-78"/>
                        </a:rPr>
                        <a:t>گلستان</a:t>
                      </a:r>
                      <a:endParaRPr lang="en-US" sz="2400" b="1" kern="1200" dirty="0">
                        <a:solidFill>
                          <a:srgbClr val="00B05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3"/>
                  </a:ext>
                </a:extLst>
              </a:tr>
              <a:tr h="504519">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FFC000"/>
                          </a:solidFill>
                          <a:effectLst/>
                          <a:latin typeface="Calibri" panose="020F0502020204030204" pitchFamily="34" charset="0"/>
                          <a:ea typeface="Calibri" panose="020F0502020204030204" pitchFamily="34" charset="0"/>
                          <a:cs typeface="B Zar" panose="00000400000000000000" pitchFamily="2" charset="-78"/>
                        </a:rPr>
                        <a:t>6/5</a:t>
                      </a:r>
                      <a:endParaRPr lang="en-US" sz="2400" b="1" kern="1200" dirty="0">
                        <a:solidFill>
                          <a:srgbClr val="FFC00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FFC000"/>
                          </a:solidFill>
                          <a:effectLst/>
                          <a:latin typeface="Calibri" panose="020F0502020204030204" pitchFamily="34" charset="0"/>
                          <a:ea typeface="Calibri" panose="020F0502020204030204" pitchFamily="34" charset="0"/>
                          <a:cs typeface="B Zar" panose="00000400000000000000" pitchFamily="2" charset="-78"/>
                        </a:rPr>
                        <a:t>کرمان</a:t>
                      </a:r>
                      <a:endParaRPr lang="en-US" sz="2400" b="1" kern="1200" dirty="0">
                        <a:solidFill>
                          <a:srgbClr val="FFC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4"/>
                  </a:ext>
                </a:extLst>
              </a:tr>
              <a:tr h="504519">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FFC000"/>
                          </a:solidFill>
                          <a:effectLst/>
                          <a:latin typeface="Calibri" panose="020F0502020204030204" pitchFamily="34" charset="0"/>
                          <a:ea typeface="Calibri" panose="020F0502020204030204" pitchFamily="34" charset="0"/>
                          <a:cs typeface="B Zar" panose="00000400000000000000" pitchFamily="2" charset="-78"/>
                        </a:rPr>
                        <a:t>6/0</a:t>
                      </a:r>
                      <a:endParaRPr lang="en-US" sz="2400" b="1" kern="1200" dirty="0">
                        <a:solidFill>
                          <a:srgbClr val="FFC00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FFC000"/>
                          </a:solidFill>
                          <a:effectLst/>
                          <a:latin typeface="Calibri" panose="020F0502020204030204" pitchFamily="34" charset="0"/>
                          <a:ea typeface="Calibri" panose="020F0502020204030204" pitchFamily="34" charset="0"/>
                          <a:cs typeface="B Zar" panose="00000400000000000000" pitchFamily="2" charset="-78"/>
                        </a:rPr>
                        <a:t>خوزستان</a:t>
                      </a:r>
                      <a:endParaRPr lang="en-US" sz="2400" b="1" kern="1200" dirty="0">
                        <a:solidFill>
                          <a:srgbClr val="FFC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5"/>
                  </a:ext>
                </a:extLst>
              </a:tr>
              <a:tr h="504519">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FFC000"/>
                          </a:solidFill>
                          <a:effectLst/>
                          <a:latin typeface="Calibri" panose="020F0502020204030204" pitchFamily="34" charset="0"/>
                          <a:ea typeface="Calibri" panose="020F0502020204030204" pitchFamily="34" charset="0"/>
                          <a:cs typeface="B Zar" panose="00000400000000000000" pitchFamily="2" charset="-78"/>
                        </a:rPr>
                        <a:t>5/1</a:t>
                      </a:r>
                      <a:endParaRPr lang="en-US" sz="2400" b="1" kern="1200" dirty="0">
                        <a:solidFill>
                          <a:srgbClr val="FFC00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FFC000"/>
                          </a:solidFill>
                          <a:effectLst/>
                          <a:latin typeface="Calibri" panose="020F0502020204030204" pitchFamily="34" charset="0"/>
                          <a:ea typeface="Calibri" panose="020F0502020204030204" pitchFamily="34" charset="0"/>
                          <a:cs typeface="B Zar" panose="00000400000000000000" pitchFamily="2" charset="-78"/>
                        </a:rPr>
                        <a:t>کردستان</a:t>
                      </a:r>
                      <a:endParaRPr lang="en-US" sz="2400" b="1" kern="1200" dirty="0">
                        <a:solidFill>
                          <a:srgbClr val="FFC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6"/>
                  </a:ext>
                </a:extLst>
              </a:tr>
              <a:tr h="472974">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C00000"/>
                          </a:solidFill>
                          <a:effectLst/>
                          <a:latin typeface="Calibri" panose="020F0502020204030204" pitchFamily="34" charset="0"/>
                          <a:ea typeface="Calibri" panose="020F0502020204030204" pitchFamily="34" charset="0"/>
                          <a:cs typeface="B Zar" panose="00000400000000000000" pitchFamily="2" charset="-78"/>
                        </a:rPr>
                        <a:t>5/0</a:t>
                      </a:r>
                      <a:endParaRPr lang="en-US" sz="2400" b="1" kern="1200" dirty="0">
                        <a:solidFill>
                          <a:srgbClr val="C0000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C00000"/>
                          </a:solidFill>
                          <a:effectLst/>
                          <a:latin typeface="Calibri" panose="020F0502020204030204" pitchFamily="34" charset="0"/>
                          <a:ea typeface="Calibri" panose="020F0502020204030204" pitchFamily="34" charset="0"/>
                          <a:cs typeface="B Zar" panose="00000400000000000000" pitchFamily="2" charset="-78"/>
                        </a:rPr>
                        <a:t>فارس </a:t>
                      </a:r>
                      <a:endParaRPr lang="en-US" sz="2400" b="1" kern="1200" dirty="0">
                        <a:solidFill>
                          <a:srgbClr val="C00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7"/>
                  </a:ext>
                </a:extLst>
              </a:tr>
              <a:tr h="504519">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C00000"/>
                          </a:solidFill>
                          <a:effectLst/>
                          <a:latin typeface="Calibri" panose="020F0502020204030204" pitchFamily="34" charset="0"/>
                          <a:ea typeface="Calibri" panose="020F0502020204030204" pitchFamily="34" charset="0"/>
                          <a:cs typeface="B Zar" panose="00000400000000000000" pitchFamily="2" charset="-78"/>
                        </a:rPr>
                        <a:t>4/7</a:t>
                      </a:r>
                      <a:endParaRPr lang="en-US" sz="2400" b="1" kern="1200" dirty="0">
                        <a:solidFill>
                          <a:srgbClr val="C0000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C00000"/>
                          </a:solidFill>
                          <a:effectLst/>
                          <a:latin typeface="Calibri" panose="020F0502020204030204" pitchFamily="34" charset="0"/>
                          <a:ea typeface="Calibri" panose="020F0502020204030204" pitchFamily="34" charset="0"/>
                          <a:cs typeface="B Zar" panose="00000400000000000000" pitchFamily="2" charset="-78"/>
                        </a:rPr>
                        <a:t>قم</a:t>
                      </a:r>
                      <a:endParaRPr lang="en-US" sz="2400" b="1" kern="1200" dirty="0">
                        <a:solidFill>
                          <a:srgbClr val="C00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8"/>
                  </a:ext>
                </a:extLst>
              </a:tr>
              <a:tr h="504519">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C00000"/>
                          </a:solidFill>
                          <a:effectLst/>
                          <a:latin typeface="Calibri" panose="020F0502020204030204" pitchFamily="34" charset="0"/>
                          <a:ea typeface="Calibri" panose="020F0502020204030204" pitchFamily="34" charset="0"/>
                          <a:cs typeface="B Zar" panose="00000400000000000000" pitchFamily="2" charset="-78"/>
                        </a:rPr>
                        <a:t>3/0</a:t>
                      </a:r>
                      <a:endParaRPr lang="en-US" sz="2400" b="1" kern="1200" dirty="0">
                        <a:solidFill>
                          <a:srgbClr val="C0000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C00000"/>
                          </a:solidFill>
                          <a:effectLst/>
                          <a:latin typeface="Calibri" panose="020F0502020204030204" pitchFamily="34" charset="0"/>
                          <a:ea typeface="Calibri" panose="020F0502020204030204" pitchFamily="34" charset="0"/>
                          <a:cs typeface="B Zar" panose="00000400000000000000" pitchFamily="2" charset="-78"/>
                        </a:rPr>
                        <a:t>البرز</a:t>
                      </a:r>
                      <a:endParaRPr lang="en-US" sz="2400" b="1" kern="1200" dirty="0">
                        <a:solidFill>
                          <a:srgbClr val="C00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9"/>
                  </a:ext>
                </a:extLst>
              </a:tr>
            </a:tbl>
          </a:graphicData>
        </a:graphic>
      </p:graphicFrame>
      <p:sp>
        <p:nvSpPr>
          <p:cNvPr id="6" name="Title 1"/>
          <p:cNvSpPr>
            <a:spLocks noGrp="1"/>
          </p:cNvSpPr>
          <p:nvPr>
            <p:ph type="title"/>
          </p:nvPr>
        </p:nvSpPr>
        <p:spPr>
          <a:xfrm>
            <a:off x="728002" y="-17269"/>
            <a:ext cx="10515600" cy="1325563"/>
          </a:xfrm>
        </p:spPr>
        <p:txBody>
          <a:bodyPr/>
          <a:lstStyle/>
          <a:p>
            <a:pPr algn="ctr" rtl="1"/>
            <a:r>
              <a:rPr lang="fa-IR" b="1" dirty="0" smtClean="0">
                <a:solidFill>
                  <a:srgbClr val="0070C0"/>
                </a:solidFill>
                <a:cs typeface="B Nazanin" panose="00000400000000000000" pitchFamily="2" charset="-78"/>
              </a:rPr>
              <a:t>مهمترین علت </a:t>
            </a:r>
            <a:r>
              <a:rPr lang="fa-IR" b="1" dirty="0">
                <a:solidFill>
                  <a:srgbClr val="0070C0"/>
                </a:solidFill>
                <a:cs typeface="B Nazanin" panose="00000400000000000000" pitchFamily="2" charset="-78"/>
              </a:rPr>
              <a:t>هر استان از دیدگاه خانم </a:t>
            </a:r>
            <a:r>
              <a:rPr lang="fa-IR" b="1" dirty="0" smtClean="0">
                <a:solidFill>
                  <a:srgbClr val="0070C0"/>
                </a:solidFill>
                <a:cs typeface="B Nazanin" panose="00000400000000000000" pitchFamily="2" charset="-78"/>
              </a:rPr>
              <a:t>ها</a:t>
            </a:r>
            <a:endParaRPr lang="en-US" b="1" dirty="0"/>
          </a:p>
        </p:txBody>
      </p:sp>
    </p:spTree>
    <p:extLst>
      <p:ext uri="{BB962C8B-B14F-4D97-AF65-F5344CB8AC3E}">
        <p14:creationId xmlns:p14="http://schemas.microsoft.com/office/powerpoint/2010/main" val="35426958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597876" y="989850"/>
          <a:ext cx="10775853" cy="5027286"/>
        </p:xfrm>
        <a:graphic>
          <a:graphicData uri="http://schemas.openxmlformats.org/drawingml/2006/table">
            <a:tbl>
              <a:tblPr firstRow="1" bandRow="1">
                <a:tableStyleId>{5C22544A-7EE6-4342-B048-85BDC9FD1C3A}</a:tableStyleId>
              </a:tblPr>
              <a:tblGrid>
                <a:gridCol w="6661053">
                  <a:extLst>
                    <a:ext uri="{9D8B030D-6E8A-4147-A177-3AD203B41FA5}">
                      <a16:colId xmlns:a16="http://schemas.microsoft.com/office/drawing/2014/main" val="20000"/>
                    </a:ext>
                  </a:extLst>
                </a:gridCol>
                <a:gridCol w="2264899">
                  <a:extLst>
                    <a:ext uri="{9D8B030D-6E8A-4147-A177-3AD203B41FA5}">
                      <a16:colId xmlns:a16="http://schemas.microsoft.com/office/drawing/2014/main" val="20001"/>
                    </a:ext>
                  </a:extLst>
                </a:gridCol>
                <a:gridCol w="1849901">
                  <a:extLst>
                    <a:ext uri="{9D8B030D-6E8A-4147-A177-3AD203B41FA5}">
                      <a16:colId xmlns:a16="http://schemas.microsoft.com/office/drawing/2014/main" val="20002"/>
                    </a:ext>
                  </a:extLst>
                </a:gridCol>
              </a:tblGrid>
              <a:tr h="5045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smtClean="0">
                          <a:ln>
                            <a:noFill/>
                          </a:ln>
                          <a:solidFill>
                            <a:srgbClr val="C00000"/>
                          </a:solidFill>
                          <a:effectLst/>
                          <a:uLnTx/>
                          <a:uFillTx/>
                          <a:latin typeface="+mn-lt"/>
                          <a:ea typeface="+mn-ea"/>
                          <a:cs typeface="B Nazanin" panose="00000400000000000000" pitchFamily="2" charset="-78"/>
                        </a:rPr>
                        <a:t>دلیل</a:t>
                      </a:r>
                      <a:endParaRPr kumimoji="0" lang="en-US" sz="2800" b="1" i="0" u="none" strike="noStrike" kern="1200" cap="none" spc="0" normalizeH="0" baseline="0" noProof="0" dirty="0">
                        <a:ln>
                          <a:noFill/>
                        </a:ln>
                        <a:solidFill>
                          <a:srgbClr val="C00000"/>
                        </a:solidFill>
                        <a:effectLst/>
                        <a:uLnTx/>
                        <a:uFillTx/>
                        <a:latin typeface="+mn-lt"/>
                        <a:ea typeface="+mn-ea"/>
                        <a:cs typeface="B Nazanin" panose="00000400000000000000" pitchFamily="2" charset="-78"/>
                      </a:endParaRPr>
                    </a:p>
                  </a:txBody>
                  <a:tcPr/>
                </a:tc>
                <a:tc>
                  <a:txBody>
                    <a:bodyPr/>
                    <a:lstStyle/>
                    <a:p>
                      <a:pPr algn="ctr"/>
                      <a:r>
                        <a:rPr lang="fa-IR" sz="2800" dirty="0" smtClean="0">
                          <a:solidFill>
                            <a:srgbClr val="C00000"/>
                          </a:solidFill>
                          <a:cs typeface="B Nazanin" panose="00000400000000000000" pitchFamily="2" charset="-78"/>
                        </a:rPr>
                        <a:t>ازدواج به طلاق</a:t>
                      </a:r>
                      <a:endParaRPr lang="en-US" sz="2800" dirty="0">
                        <a:solidFill>
                          <a:srgbClr val="C00000"/>
                        </a:solidFill>
                        <a:cs typeface="B Nazanin" panose="00000400000000000000" pitchFamily="2" charset="-78"/>
                      </a:endParaRPr>
                    </a:p>
                  </a:txBody>
                  <a:tcPr/>
                </a:tc>
                <a:tc>
                  <a:txBody>
                    <a:bodyPr/>
                    <a:lstStyle/>
                    <a:p>
                      <a:pPr algn="ctr"/>
                      <a:r>
                        <a:rPr lang="fa-IR" sz="2800" dirty="0" smtClean="0">
                          <a:solidFill>
                            <a:srgbClr val="C00000"/>
                          </a:solidFill>
                          <a:cs typeface="B Nazanin" panose="00000400000000000000" pitchFamily="2" charset="-78"/>
                        </a:rPr>
                        <a:t>استان</a:t>
                      </a:r>
                      <a:endParaRPr lang="en-US" sz="2800" dirty="0">
                        <a:solidFill>
                          <a:srgbClr val="C00000"/>
                        </a:solidFill>
                        <a:cs typeface="B Nazanin" panose="00000400000000000000" pitchFamily="2" charset="-78"/>
                      </a:endParaRPr>
                    </a:p>
                  </a:txBody>
                  <a:tcPr/>
                </a:tc>
                <a:extLst>
                  <a:ext uri="{0D108BD9-81ED-4DB2-BD59-A6C34878D82A}">
                    <a16:rowId xmlns:a16="http://schemas.microsoft.com/office/drawing/2014/main" val="10000"/>
                  </a:ext>
                </a:extLst>
              </a:tr>
              <a:tr h="50451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00B050"/>
                          </a:solidFill>
                          <a:effectLst/>
                          <a:latin typeface="Calibri" panose="020F0502020204030204" pitchFamily="34" charset="0"/>
                          <a:ea typeface="Calibri" panose="020F0502020204030204" pitchFamily="34" charset="0"/>
                          <a:cs typeface="B Zar" panose="00000400000000000000" pitchFamily="2" charset="-78"/>
                        </a:rPr>
                        <a:t>8</a:t>
                      </a:r>
                      <a:endParaRPr lang="en-US" sz="2400" b="1" kern="1200" dirty="0">
                        <a:solidFill>
                          <a:srgbClr val="00B05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00B050"/>
                          </a:solidFill>
                          <a:effectLst/>
                          <a:latin typeface="Calibri" panose="020F0502020204030204" pitchFamily="34" charset="0"/>
                          <a:ea typeface="Calibri" panose="020F0502020204030204" pitchFamily="34" charset="0"/>
                          <a:cs typeface="B Zar" panose="00000400000000000000" pitchFamily="2" charset="-78"/>
                        </a:rPr>
                        <a:t>یزد</a:t>
                      </a:r>
                      <a:endParaRPr lang="en-US" sz="2400" b="1" kern="1200" dirty="0">
                        <a:solidFill>
                          <a:srgbClr val="00B05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1"/>
                  </a:ext>
                </a:extLst>
              </a:tr>
              <a:tr h="504519">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نارضایتی از نحوه ابراز عشق و احساسات</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00B050"/>
                          </a:solidFill>
                          <a:effectLst/>
                          <a:latin typeface="Calibri" panose="020F0502020204030204" pitchFamily="34" charset="0"/>
                          <a:ea typeface="Calibri" panose="020F0502020204030204" pitchFamily="34" charset="0"/>
                          <a:cs typeface="B Zar" panose="00000400000000000000" pitchFamily="2" charset="-78"/>
                        </a:rPr>
                        <a:t>7/2</a:t>
                      </a:r>
                      <a:endParaRPr lang="en-US" sz="2400" b="1" kern="1200" dirty="0">
                        <a:solidFill>
                          <a:srgbClr val="00B05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00B050"/>
                          </a:solidFill>
                          <a:effectLst/>
                          <a:latin typeface="Calibri" panose="020F0502020204030204" pitchFamily="34" charset="0"/>
                          <a:ea typeface="Calibri" panose="020F0502020204030204" pitchFamily="34" charset="0"/>
                          <a:cs typeface="B Zar" panose="00000400000000000000" pitchFamily="2" charset="-78"/>
                        </a:rPr>
                        <a:t>زنجان</a:t>
                      </a:r>
                      <a:endParaRPr lang="en-US" sz="2400" b="1" kern="1200" dirty="0">
                        <a:solidFill>
                          <a:srgbClr val="00B05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2"/>
                  </a:ext>
                </a:extLst>
              </a:tr>
              <a:tr h="504519">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00B050"/>
                          </a:solidFill>
                          <a:effectLst/>
                          <a:latin typeface="Calibri" panose="020F0502020204030204" pitchFamily="34" charset="0"/>
                          <a:ea typeface="Calibri" panose="020F0502020204030204" pitchFamily="34" charset="0"/>
                          <a:cs typeface="B Zar" panose="00000400000000000000" pitchFamily="2" charset="-78"/>
                        </a:rPr>
                        <a:t>6/4</a:t>
                      </a:r>
                      <a:endParaRPr lang="en-US" sz="2400" b="1" kern="1200" dirty="0">
                        <a:solidFill>
                          <a:srgbClr val="00B05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00B050"/>
                          </a:solidFill>
                          <a:effectLst/>
                          <a:latin typeface="Calibri" panose="020F0502020204030204" pitchFamily="34" charset="0"/>
                          <a:ea typeface="Calibri" panose="020F0502020204030204" pitchFamily="34" charset="0"/>
                          <a:cs typeface="B Zar" panose="00000400000000000000" pitchFamily="2" charset="-78"/>
                        </a:rPr>
                        <a:t>گلستان</a:t>
                      </a:r>
                      <a:endParaRPr lang="en-US" sz="2400" b="1" kern="1200" dirty="0">
                        <a:solidFill>
                          <a:srgbClr val="00B05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3"/>
                  </a:ext>
                </a:extLst>
              </a:tr>
              <a:tr h="504519">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FFC000"/>
                          </a:solidFill>
                          <a:effectLst/>
                          <a:latin typeface="Calibri" panose="020F0502020204030204" pitchFamily="34" charset="0"/>
                          <a:ea typeface="Calibri" panose="020F0502020204030204" pitchFamily="34" charset="0"/>
                          <a:cs typeface="B Zar" panose="00000400000000000000" pitchFamily="2" charset="-78"/>
                        </a:rPr>
                        <a:t>6/5</a:t>
                      </a:r>
                      <a:endParaRPr lang="en-US" sz="2400" b="1" kern="1200" dirty="0">
                        <a:solidFill>
                          <a:srgbClr val="FFC00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FFC000"/>
                          </a:solidFill>
                          <a:effectLst/>
                          <a:latin typeface="Calibri" panose="020F0502020204030204" pitchFamily="34" charset="0"/>
                          <a:ea typeface="Calibri" panose="020F0502020204030204" pitchFamily="34" charset="0"/>
                          <a:cs typeface="B Zar" panose="00000400000000000000" pitchFamily="2" charset="-78"/>
                        </a:rPr>
                        <a:t>کرمان</a:t>
                      </a:r>
                      <a:endParaRPr lang="en-US" sz="2400" b="1" kern="1200" dirty="0">
                        <a:solidFill>
                          <a:srgbClr val="FFC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4"/>
                  </a:ext>
                </a:extLst>
              </a:tr>
              <a:tr h="504519">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FFC000"/>
                          </a:solidFill>
                          <a:effectLst/>
                          <a:latin typeface="Calibri" panose="020F0502020204030204" pitchFamily="34" charset="0"/>
                          <a:ea typeface="Calibri" panose="020F0502020204030204" pitchFamily="34" charset="0"/>
                          <a:cs typeface="B Zar" panose="00000400000000000000" pitchFamily="2" charset="-78"/>
                        </a:rPr>
                        <a:t>6/0</a:t>
                      </a:r>
                      <a:endParaRPr lang="en-US" sz="2400" b="1" kern="1200" dirty="0">
                        <a:solidFill>
                          <a:srgbClr val="FFC00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FFC000"/>
                          </a:solidFill>
                          <a:effectLst/>
                          <a:latin typeface="Calibri" panose="020F0502020204030204" pitchFamily="34" charset="0"/>
                          <a:ea typeface="Calibri" panose="020F0502020204030204" pitchFamily="34" charset="0"/>
                          <a:cs typeface="B Zar" panose="00000400000000000000" pitchFamily="2" charset="-78"/>
                        </a:rPr>
                        <a:t>خوزستان</a:t>
                      </a:r>
                      <a:endParaRPr lang="en-US" sz="2400" b="1" kern="1200" dirty="0">
                        <a:solidFill>
                          <a:srgbClr val="FFC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5"/>
                  </a:ext>
                </a:extLst>
              </a:tr>
              <a:tr h="504519">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FFC000"/>
                          </a:solidFill>
                          <a:effectLst/>
                          <a:latin typeface="Calibri" panose="020F0502020204030204" pitchFamily="34" charset="0"/>
                          <a:ea typeface="Calibri" panose="020F0502020204030204" pitchFamily="34" charset="0"/>
                          <a:cs typeface="B Zar" panose="00000400000000000000" pitchFamily="2" charset="-78"/>
                        </a:rPr>
                        <a:t>5/1</a:t>
                      </a:r>
                      <a:endParaRPr lang="en-US" sz="2400" b="1" kern="1200" dirty="0">
                        <a:solidFill>
                          <a:srgbClr val="FFC00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FFC000"/>
                          </a:solidFill>
                          <a:effectLst/>
                          <a:latin typeface="Calibri" panose="020F0502020204030204" pitchFamily="34" charset="0"/>
                          <a:ea typeface="Calibri" panose="020F0502020204030204" pitchFamily="34" charset="0"/>
                          <a:cs typeface="B Zar" panose="00000400000000000000" pitchFamily="2" charset="-78"/>
                        </a:rPr>
                        <a:t>کردستان</a:t>
                      </a:r>
                      <a:endParaRPr lang="en-US" sz="2400" b="1" kern="1200" dirty="0">
                        <a:solidFill>
                          <a:srgbClr val="FFC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6"/>
                  </a:ext>
                </a:extLst>
              </a:tr>
              <a:tr h="472974">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C00000"/>
                          </a:solidFill>
                          <a:effectLst/>
                          <a:latin typeface="Calibri" panose="020F0502020204030204" pitchFamily="34" charset="0"/>
                          <a:ea typeface="Calibri" panose="020F0502020204030204" pitchFamily="34" charset="0"/>
                          <a:cs typeface="B Zar" panose="00000400000000000000" pitchFamily="2" charset="-78"/>
                        </a:rPr>
                        <a:t>5/0</a:t>
                      </a:r>
                      <a:endParaRPr lang="en-US" sz="2400" b="1" kern="1200" dirty="0">
                        <a:solidFill>
                          <a:srgbClr val="C0000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C00000"/>
                          </a:solidFill>
                          <a:effectLst/>
                          <a:latin typeface="Calibri" panose="020F0502020204030204" pitchFamily="34" charset="0"/>
                          <a:ea typeface="Calibri" panose="020F0502020204030204" pitchFamily="34" charset="0"/>
                          <a:cs typeface="B Zar" panose="00000400000000000000" pitchFamily="2" charset="-78"/>
                        </a:rPr>
                        <a:t>فارس </a:t>
                      </a:r>
                      <a:endParaRPr lang="en-US" sz="2400" b="1" kern="1200" dirty="0">
                        <a:solidFill>
                          <a:srgbClr val="C00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7"/>
                  </a:ext>
                </a:extLst>
              </a:tr>
              <a:tr h="504519">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C00000"/>
                          </a:solidFill>
                          <a:effectLst/>
                          <a:latin typeface="Calibri" panose="020F0502020204030204" pitchFamily="34" charset="0"/>
                          <a:ea typeface="Calibri" panose="020F0502020204030204" pitchFamily="34" charset="0"/>
                          <a:cs typeface="B Zar" panose="00000400000000000000" pitchFamily="2" charset="-78"/>
                        </a:rPr>
                        <a:t>4/7</a:t>
                      </a:r>
                      <a:endParaRPr lang="en-US" sz="2400" b="1" kern="1200" dirty="0">
                        <a:solidFill>
                          <a:srgbClr val="C0000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C00000"/>
                          </a:solidFill>
                          <a:effectLst/>
                          <a:latin typeface="Calibri" panose="020F0502020204030204" pitchFamily="34" charset="0"/>
                          <a:ea typeface="Calibri" panose="020F0502020204030204" pitchFamily="34" charset="0"/>
                          <a:cs typeface="B Zar" panose="00000400000000000000" pitchFamily="2" charset="-78"/>
                        </a:rPr>
                        <a:t>قم</a:t>
                      </a:r>
                      <a:endParaRPr lang="en-US" sz="2400" b="1" kern="1200" dirty="0">
                        <a:solidFill>
                          <a:srgbClr val="C00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8"/>
                  </a:ext>
                </a:extLst>
              </a:tr>
              <a:tr h="504519">
                <a:tc>
                  <a:txBody>
                    <a:bodyPr/>
                    <a:lstStyle/>
                    <a:p>
                      <a:pPr algn="r" rtl="1"/>
                      <a:r>
                        <a:rPr lang="fa-IR" sz="2400" b="1" dirty="0" smtClean="0">
                          <a:solidFill>
                            <a:srgbClr val="0070C0"/>
                          </a:solidFill>
                          <a:effectLst/>
                          <a:latin typeface="Calibri" panose="020F0502020204030204" pitchFamily="34" charset="0"/>
                          <a:ea typeface="Calibri" panose="020F0502020204030204" pitchFamily="34" charset="0"/>
                          <a:cs typeface="B Zar" panose="00000400000000000000" pitchFamily="2" charset="-78"/>
                        </a:rPr>
                        <a:t>عدم تواناییِ حل اختلاف که منجر به دعوا می­شود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rgbClr val="C00000"/>
                          </a:solidFill>
                          <a:effectLst/>
                          <a:latin typeface="Calibri" panose="020F0502020204030204" pitchFamily="34" charset="0"/>
                          <a:ea typeface="Calibri" panose="020F0502020204030204" pitchFamily="34" charset="0"/>
                          <a:cs typeface="B Zar" panose="00000400000000000000" pitchFamily="2" charset="-78"/>
                        </a:rPr>
                        <a:t>3/0</a:t>
                      </a:r>
                      <a:endParaRPr lang="en-US" sz="2400" b="1" kern="1200" dirty="0">
                        <a:solidFill>
                          <a:srgbClr val="C00000"/>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C00000"/>
                          </a:solidFill>
                          <a:effectLst/>
                          <a:latin typeface="Calibri" panose="020F0502020204030204" pitchFamily="34" charset="0"/>
                          <a:ea typeface="Calibri" panose="020F0502020204030204" pitchFamily="34" charset="0"/>
                          <a:cs typeface="B Zar" panose="00000400000000000000" pitchFamily="2" charset="-78"/>
                        </a:rPr>
                        <a:t>البرز</a:t>
                      </a:r>
                      <a:endParaRPr lang="en-US" sz="2400" b="1" kern="1200" dirty="0">
                        <a:solidFill>
                          <a:srgbClr val="C00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9"/>
                  </a:ext>
                </a:extLst>
              </a:tr>
            </a:tbl>
          </a:graphicData>
        </a:graphic>
      </p:graphicFrame>
      <p:sp>
        <p:nvSpPr>
          <p:cNvPr id="6" name="Title 1"/>
          <p:cNvSpPr>
            <a:spLocks noGrp="1"/>
          </p:cNvSpPr>
          <p:nvPr>
            <p:ph type="title"/>
          </p:nvPr>
        </p:nvSpPr>
        <p:spPr>
          <a:xfrm>
            <a:off x="728002" y="-17269"/>
            <a:ext cx="10515600" cy="1325563"/>
          </a:xfrm>
        </p:spPr>
        <p:txBody>
          <a:bodyPr/>
          <a:lstStyle/>
          <a:p>
            <a:pPr algn="ctr" rtl="1"/>
            <a:r>
              <a:rPr lang="fa-IR" b="1" dirty="0" smtClean="0">
                <a:solidFill>
                  <a:srgbClr val="0070C0"/>
                </a:solidFill>
                <a:cs typeface="B Nazanin" panose="00000400000000000000" pitchFamily="2" charset="-78"/>
              </a:rPr>
              <a:t>مهمترین علت </a:t>
            </a:r>
            <a:r>
              <a:rPr lang="fa-IR" b="1" dirty="0">
                <a:solidFill>
                  <a:srgbClr val="0070C0"/>
                </a:solidFill>
                <a:cs typeface="B Nazanin" panose="00000400000000000000" pitchFamily="2" charset="-78"/>
              </a:rPr>
              <a:t>هر استان از دیدگاه </a:t>
            </a:r>
            <a:r>
              <a:rPr lang="fa-IR" b="1" dirty="0" smtClean="0">
                <a:solidFill>
                  <a:srgbClr val="0070C0"/>
                </a:solidFill>
                <a:cs typeface="B Nazanin" panose="00000400000000000000" pitchFamily="2" charset="-78"/>
              </a:rPr>
              <a:t>آقایان</a:t>
            </a:r>
            <a:endParaRPr lang="en-US" b="1" dirty="0"/>
          </a:p>
        </p:txBody>
      </p:sp>
    </p:spTree>
    <p:extLst>
      <p:ext uri="{BB962C8B-B14F-4D97-AF65-F5344CB8AC3E}">
        <p14:creationId xmlns:p14="http://schemas.microsoft.com/office/powerpoint/2010/main" val="3082557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27" y="365125"/>
            <a:ext cx="11282287" cy="1325563"/>
          </a:xfrm>
        </p:spPr>
        <p:txBody>
          <a:bodyPr/>
          <a:lstStyle/>
          <a:p>
            <a:pPr algn="ctr" rtl="1"/>
            <a:r>
              <a:rPr lang="fa-IR" dirty="0" smtClean="0">
                <a:solidFill>
                  <a:srgbClr val="7030A0"/>
                </a:solidFill>
                <a:cs typeface="B Titr" panose="00000700000000000000" pitchFamily="2" charset="-78"/>
              </a:rPr>
              <a:t>درصد نارضایتی زناشویی (2033=</a:t>
            </a:r>
            <a:r>
              <a:rPr lang="en-US" dirty="0" smtClean="0">
                <a:solidFill>
                  <a:srgbClr val="7030A0"/>
                </a:solidFill>
                <a:cs typeface="B Titr" panose="00000700000000000000" pitchFamily="2" charset="-78"/>
              </a:rPr>
              <a:t> </a:t>
            </a:r>
            <a:r>
              <a:rPr lang="en-US" sz="6000" b="1" dirty="0">
                <a:solidFill>
                  <a:srgbClr val="7030A0"/>
                </a:solidFill>
                <a:cs typeface="B Titr" panose="00000700000000000000" pitchFamily="2" charset="-78"/>
              </a:rPr>
              <a:t>n</a:t>
            </a:r>
            <a:r>
              <a:rPr lang="fa-IR" dirty="0" smtClean="0">
                <a:solidFill>
                  <a:srgbClr val="7030A0"/>
                </a:solidFill>
                <a:cs typeface="B Titr" panose="00000700000000000000" pitchFamily="2" charset="-78"/>
              </a:rPr>
              <a:t>)</a:t>
            </a:r>
            <a:endParaRPr lang="en-US" dirty="0">
              <a:solidFill>
                <a:srgbClr val="7030A0"/>
              </a:solidFill>
              <a:cs typeface="B Titr" panose="00000700000000000000" pitchFamily="2" charset="-78"/>
            </a:endParaRPr>
          </a:p>
        </p:txBody>
      </p:sp>
      <p:graphicFrame>
        <p:nvGraphicFramePr>
          <p:cNvPr id="4" name="Content Placeholder 3"/>
          <p:cNvGraphicFramePr>
            <a:graphicFrameLocks noGrp="1"/>
          </p:cNvGraphicFramePr>
          <p:nvPr>
            <p:ph idx="1"/>
            <p:extLst/>
          </p:nvPr>
        </p:nvGraphicFramePr>
        <p:xfrm>
          <a:off x="1738858" y="1957311"/>
          <a:ext cx="8859186" cy="3298493"/>
        </p:xfrm>
        <a:graphic>
          <a:graphicData uri="http://schemas.openxmlformats.org/drawingml/2006/table">
            <a:tbl>
              <a:tblPr firstRow="1" bandRow="1">
                <a:tableStyleId>{5C22544A-7EE6-4342-B048-85BDC9FD1C3A}</a:tableStyleId>
              </a:tblPr>
              <a:tblGrid>
                <a:gridCol w="2468979">
                  <a:extLst>
                    <a:ext uri="{9D8B030D-6E8A-4147-A177-3AD203B41FA5}">
                      <a16:colId xmlns:a16="http://schemas.microsoft.com/office/drawing/2014/main" val="20000"/>
                    </a:ext>
                  </a:extLst>
                </a:gridCol>
                <a:gridCol w="1875156">
                  <a:extLst>
                    <a:ext uri="{9D8B030D-6E8A-4147-A177-3AD203B41FA5}">
                      <a16:colId xmlns:a16="http://schemas.microsoft.com/office/drawing/2014/main" val="20001"/>
                    </a:ext>
                  </a:extLst>
                </a:gridCol>
                <a:gridCol w="1310362">
                  <a:extLst>
                    <a:ext uri="{9D8B030D-6E8A-4147-A177-3AD203B41FA5}">
                      <a16:colId xmlns:a16="http://schemas.microsoft.com/office/drawing/2014/main" val="20002"/>
                    </a:ext>
                  </a:extLst>
                </a:gridCol>
                <a:gridCol w="1327854">
                  <a:extLst>
                    <a:ext uri="{9D8B030D-6E8A-4147-A177-3AD203B41FA5}">
                      <a16:colId xmlns:a16="http://schemas.microsoft.com/office/drawing/2014/main" val="20003"/>
                    </a:ext>
                  </a:extLst>
                </a:gridCol>
                <a:gridCol w="1876835">
                  <a:extLst>
                    <a:ext uri="{9D8B030D-6E8A-4147-A177-3AD203B41FA5}">
                      <a16:colId xmlns:a16="http://schemas.microsoft.com/office/drawing/2014/main" val="20004"/>
                    </a:ext>
                  </a:extLst>
                </a:gridCol>
              </a:tblGrid>
              <a:tr h="1106429">
                <a:tc>
                  <a:txBody>
                    <a:bodyPr/>
                    <a:lstStyle/>
                    <a:p>
                      <a:pPr algn="ctr" rtl="1"/>
                      <a:r>
                        <a:rPr lang="fa-IR" sz="2800" dirty="0" smtClean="0">
                          <a:cs typeface="B Titr" panose="00000700000000000000" pitchFamily="2" charset="-78"/>
                        </a:rPr>
                        <a:t>طلاق عاطفی</a:t>
                      </a:r>
                      <a:endParaRPr lang="en-US" sz="2800" dirty="0">
                        <a:cs typeface="B Titr" panose="00000700000000000000" pitchFamily="2" charset="-78"/>
                      </a:endParaRPr>
                    </a:p>
                  </a:txBody>
                  <a:tcPr>
                    <a:solidFill>
                      <a:srgbClr val="FFC000"/>
                    </a:solidFill>
                  </a:tcPr>
                </a:tc>
                <a:tc>
                  <a:txBody>
                    <a:bodyPr/>
                    <a:lstStyle/>
                    <a:p>
                      <a:pPr algn="ctr" rtl="1"/>
                      <a:r>
                        <a:rPr lang="fa-IR" sz="2800" dirty="0" smtClean="0">
                          <a:cs typeface="B Titr" panose="00000700000000000000" pitchFamily="2" charset="-78"/>
                        </a:rPr>
                        <a:t>بسیار راضی</a:t>
                      </a:r>
                      <a:endParaRPr lang="en-US" sz="2800" dirty="0">
                        <a:cs typeface="B Titr" panose="00000700000000000000" pitchFamily="2" charset="-78"/>
                      </a:endParaRPr>
                    </a:p>
                  </a:txBody>
                  <a:tcPr/>
                </a:tc>
                <a:tc>
                  <a:txBody>
                    <a:bodyPr/>
                    <a:lstStyle/>
                    <a:p>
                      <a:pPr algn="ctr" rtl="1"/>
                      <a:r>
                        <a:rPr lang="fa-IR" sz="2800" dirty="0" smtClean="0">
                          <a:cs typeface="B Titr" panose="00000700000000000000" pitchFamily="2" charset="-78"/>
                        </a:rPr>
                        <a:t>راضی</a:t>
                      </a:r>
                      <a:endParaRPr lang="en-US" sz="2800" dirty="0">
                        <a:cs typeface="B Titr" panose="00000700000000000000" pitchFamily="2" charset="-78"/>
                      </a:endParaRPr>
                    </a:p>
                  </a:txBody>
                  <a:tcPr/>
                </a:tc>
                <a:tc>
                  <a:txBody>
                    <a:bodyPr/>
                    <a:lstStyle/>
                    <a:p>
                      <a:pPr algn="ctr" rtl="1"/>
                      <a:r>
                        <a:rPr lang="fa-IR" sz="2800" dirty="0" smtClean="0">
                          <a:cs typeface="B Titr" panose="00000700000000000000" pitchFamily="2" charset="-78"/>
                        </a:rPr>
                        <a:t>تا حدی ناراضی</a:t>
                      </a:r>
                      <a:endParaRPr lang="en-US" sz="2800" dirty="0">
                        <a:cs typeface="B Titr" panose="00000700000000000000" pitchFamily="2" charset="-78"/>
                      </a:endParaRPr>
                    </a:p>
                  </a:txBody>
                  <a:tcPr>
                    <a:solidFill>
                      <a:srgbClr val="FF0000"/>
                    </a:solidFill>
                  </a:tcPr>
                </a:tc>
                <a:tc>
                  <a:txBody>
                    <a:bodyPr/>
                    <a:lstStyle/>
                    <a:p>
                      <a:pPr algn="ctr" rtl="1"/>
                      <a:r>
                        <a:rPr lang="fa-IR" sz="2800" dirty="0" smtClean="0">
                          <a:cs typeface="B Titr" panose="00000700000000000000" pitchFamily="2" charset="-78"/>
                        </a:rPr>
                        <a:t>بسیار</a:t>
                      </a:r>
                      <a:r>
                        <a:rPr lang="fa-IR" sz="2800" baseline="0" dirty="0" smtClean="0">
                          <a:cs typeface="B Titr" panose="00000700000000000000" pitchFamily="2" charset="-78"/>
                        </a:rPr>
                        <a:t> </a:t>
                      </a:r>
                      <a:r>
                        <a:rPr lang="fa-IR" sz="2800" dirty="0" smtClean="0">
                          <a:cs typeface="B Titr" panose="00000700000000000000" pitchFamily="2" charset="-78"/>
                        </a:rPr>
                        <a:t>ناراضی</a:t>
                      </a:r>
                      <a:endParaRPr lang="en-US" sz="2800" dirty="0">
                        <a:cs typeface="B Titr" panose="00000700000000000000" pitchFamily="2" charset="-78"/>
                      </a:endParaRPr>
                    </a:p>
                  </a:txBody>
                  <a:tcPr>
                    <a:solidFill>
                      <a:srgbClr val="FF0000"/>
                    </a:solidFill>
                  </a:tcPr>
                </a:tc>
                <a:extLst>
                  <a:ext uri="{0D108BD9-81ED-4DB2-BD59-A6C34878D82A}">
                    <a16:rowId xmlns:a16="http://schemas.microsoft.com/office/drawing/2014/main" val="10000"/>
                  </a:ext>
                </a:extLst>
              </a:tr>
              <a:tr h="1096032">
                <a:tc>
                  <a:txBody>
                    <a:bodyPr/>
                    <a:lstStyle/>
                    <a:p>
                      <a:pPr algn="ctr"/>
                      <a:r>
                        <a:rPr lang="fa-IR" sz="2400" kern="1200" dirty="0" smtClean="0">
                          <a:solidFill>
                            <a:schemeClr val="tx1"/>
                          </a:solidFill>
                          <a:latin typeface="+mn-lt"/>
                          <a:ea typeface="+mn-ea"/>
                          <a:cs typeface="B Titr" panose="00000700000000000000" pitchFamily="2" charset="-78"/>
                        </a:rPr>
                        <a:t>9/7</a:t>
                      </a:r>
                      <a:endParaRPr lang="en-US" sz="2400" kern="1200" dirty="0">
                        <a:solidFill>
                          <a:schemeClr val="tx1"/>
                        </a:solidFill>
                        <a:latin typeface="+mn-lt"/>
                        <a:ea typeface="+mn-ea"/>
                        <a:cs typeface="B Titr" panose="00000700000000000000" pitchFamily="2" charset="-78"/>
                      </a:endParaRPr>
                    </a:p>
                  </a:txBody>
                  <a:tcPr>
                    <a:solidFill>
                      <a:schemeClr val="bg1"/>
                    </a:solidFill>
                  </a:tcPr>
                </a:tc>
                <a:tc>
                  <a:txBody>
                    <a:bodyPr/>
                    <a:lstStyle/>
                    <a:p>
                      <a:pPr algn="ctr"/>
                      <a:r>
                        <a:rPr lang="fa-IR" sz="2400" kern="1200" dirty="0" smtClean="0">
                          <a:solidFill>
                            <a:schemeClr val="tx1"/>
                          </a:solidFill>
                          <a:latin typeface="+mn-lt"/>
                          <a:ea typeface="+mn-ea"/>
                          <a:cs typeface="B Titr" panose="00000700000000000000" pitchFamily="2" charset="-78"/>
                        </a:rPr>
                        <a:t>11/8</a:t>
                      </a:r>
                      <a:endParaRPr lang="en-US" sz="2400" kern="1200" dirty="0">
                        <a:solidFill>
                          <a:schemeClr val="tx1"/>
                        </a:solidFill>
                        <a:latin typeface="+mn-lt"/>
                        <a:ea typeface="+mn-ea"/>
                        <a:cs typeface="B Titr" panose="00000700000000000000" pitchFamily="2" charset="-78"/>
                      </a:endParaRPr>
                    </a:p>
                  </a:txBody>
                  <a:tcPr>
                    <a:solidFill>
                      <a:schemeClr val="bg1"/>
                    </a:solidFill>
                  </a:tcPr>
                </a:tc>
                <a:tc>
                  <a:txBody>
                    <a:bodyPr/>
                    <a:lstStyle/>
                    <a:p>
                      <a:pPr algn="ctr"/>
                      <a:r>
                        <a:rPr lang="fa-IR" sz="2400" kern="1200" dirty="0" smtClean="0">
                          <a:solidFill>
                            <a:schemeClr val="tx1"/>
                          </a:solidFill>
                          <a:latin typeface="+mn-lt"/>
                          <a:ea typeface="+mn-ea"/>
                          <a:cs typeface="B Titr" panose="00000700000000000000" pitchFamily="2" charset="-78"/>
                        </a:rPr>
                        <a:t>41/7</a:t>
                      </a:r>
                      <a:endParaRPr lang="en-US" sz="2400" kern="1200" dirty="0">
                        <a:solidFill>
                          <a:schemeClr val="tx1"/>
                        </a:solidFill>
                        <a:latin typeface="+mn-lt"/>
                        <a:ea typeface="+mn-ea"/>
                        <a:cs typeface="B Titr" panose="00000700000000000000" pitchFamily="2" charset="-78"/>
                      </a:endParaRPr>
                    </a:p>
                  </a:txBody>
                  <a:tcPr>
                    <a:solidFill>
                      <a:schemeClr val="bg1"/>
                    </a:solidFill>
                  </a:tcPr>
                </a:tc>
                <a:tc>
                  <a:txBody>
                    <a:bodyPr/>
                    <a:lstStyle/>
                    <a:p>
                      <a:pPr algn="ctr"/>
                      <a:r>
                        <a:rPr lang="fa-IR" sz="2400" kern="1200" dirty="0" smtClean="0">
                          <a:solidFill>
                            <a:schemeClr val="tx1"/>
                          </a:solidFill>
                          <a:latin typeface="+mn-lt"/>
                          <a:ea typeface="+mn-ea"/>
                          <a:cs typeface="B Titr" panose="00000700000000000000" pitchFamily="2" charset="-78"/>
                        </a:rPr>
                        <a:t>30/8</a:t>
                      </a:r>
                      <a:endParaRPr lang="en-US" sz="2400" kern="1200" dirty="0">
                        <a:solidFill>
                          <a:schemeClr val="tx1"/>
                        </a:solidFill>
                        <a:latin typeface="+mn-lt"/>
                        <a:ea typeface="+mn-ea"/>
                        <a:cs typeface="B Titr" panose="00000700000000000000" pitchFamily="2" charset="-78"/>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a-IR" sz="2400" kern="1200" dirty="0" smtClean="0">
                          <a:solidFill>
                            <a:schemeClr val="tx1"/>
                          </a:solidFill>
                          <a:latin typeface="+mn-lt"/>
                          <a:ea typeface="+mn-ea"/>
                          <a:cs typeface="B Titr" panose="00000700000000000000" pitchFamily="2" charset="-78"/>
                        </a:rPr>
                        <a:t>15/7</a:t>
                      </a:r>
                      <a:endParaRPr lang="en-US" sz="2400" kern="1200" dirty="0">
                        <a:solidFill>
                          <a:schemeClr val="tx1"/>
                        </a:solidFill>
                        <a:latin typeface="+mn-lt"/>
                        <a:ea typeface="+mn-ea"/>
                        <a:cs typeface="B Titr" panose="00000700000000000000" pitchFamily="2" charset="-78"/>
                      </a:endParaRPr>
                    </a:p>
                  </a:txBody>
                  <a:tcPr>
                    <a:solidFill>
                      <a:schemeClr val="bg1"/>
                    </a:solidFill>
                  </a:tcPr>
                </a:tc>
                <a:extLst>
                  <a:ext uri="{0D108BD9-81ED-4DB2-BD59-A6C34878D82A}">
                    <a16:rowId xmlns:a16="http://schemas.microsoft.com/office/drawing/2014/main" val="10001"/>
                  </a:ext>
                </a:extLst>
              </a:tr>
              <a:tr h="1096032">
                <a:tc>
                  <a:txBody>
                    <a:bodyPr/>
                    <a:lstStyle/>
                    <a:p>
                      <a:pPr algn="ctr"/>
                      <a:endParaRPr lang="en-US" sz="2400" kern="1200" dirty="0">
                        <a:solidFill>
                          <a:schemeClr val="tx1"/>
                        </a:solidFill>
                        <a:latin typeface="+mn-lt"/>
                        <a:ea typeface="+mn-ea"/>
                        <a:cs typeface="B Titr" panose="00000700000000000000" pitchFamily="2" charset="-78"/>
                      </a:endParaRPr>
                    </a:p>
                  </a:txBody>
                  <a:tcPr>
                    <a:solidFill>
                      <a:schemeClr val="bg1"/>
                    </a:solidFill>
                  </a:tcPr>
                </a:tc>
                <a:tc gridSpan="2">
                  <a:txBody>
                    <a:bodyPr/>
                    <a:lstStyle/>
                    <a:p>
                      <a:pPr algn="ctr"/>
                      <a:r>
                        <a:rPr lang="fa-IR" sz="2400" kern="1200" dirty="0" smtClean="0">
                          <a:solidFill>
                            <a:schemeClr val="tx1"/>
                          </a:solidFill>
                          <a:latin typeface="+mn-lt"/>
                          <a:ea typeface="+mn-ea"/>
                          <a:cs typeface="B Titr" panose="00000700000000000000" pitchFamily="2" charset="-78"/>
                        </a:rPr>
                        <a:t>53/4</a:t>
                      </a:r>
                      <a:endParaRPr lang="en-US" sz="2400" kern="1200" dirty="0">
                        <a:solidFill>
                          <a:schemeClr val="tx1"/>
                        </a:solidFill>
                        <a:latin typeface="+mn-lt"/>
                        <a:ea typeface="+mn-ea"/>
                        <a:cs typeface="B Titr" panose="00000700000000000000" pitchFamily="2" charset="-78"/>
                      </a:endParaRPr>
                    </a:p>
                  </a:txBody>
                  <a:tcPr>
                    <a:solidFill>
                      <a:schemeClr val="bg1"/>
                    </a:solidFill>
                  </a:tcPr>
                </a:tc>
                <a:tc hMerge="1">
                  <a:txBody>
                    <a:bodyPr/>
                    <a:lstStyle/>
                    <a:p>
                      <a:pPr algn="ctr"/>
                      <a:endParaRPr lang="en-US" dirty="0">
                        <a:cs typeface="B Titr" panose="00000700000000000000" pitchFamily="2" charset="-78"/>
                      </a:endParaRPr>
                    </a:p>
                  </a:txBody>
                  <a:tcPr>
                    <a:solidFill>
                      <a:schemeClr val="bg2"/>
                    </a:solidFill>
                  </a:tcPr>
                </a:tc>
                <a:tc gridSpan="2">
                  <a:txBody>
                    <a:bodyPr/>
                    <a:lstStyle/>
                    <a:p>
                      <a:pPr algn="ctr"/>
                      <a:r>
                        <a:rPr lang="fa-IR" sz="2400" kern="1200" dirty="0" smtClean="0">
                          <a:solidFill>
                            <a:schemeClr val="tx1"/>
                          </a:solidFill>
                          <a:latin typeface="+mn-lt"/>
                          <a:ea typeface="+mn-ea"/>
                          <a:cs typeface="B Titr" panose="00000700000000000000" pitchFamily="2" charset="-78"/>
                        </a:rPr>
                        <a:t>46/6</a:t>
                      </a:r>
                      <a:endParaRPr lang="en-US" sz="2400" kern="1200" dirty="0">
                        <a:solidFill>
                          <a:schemeClr val="tx1"/>
                        </a:solidFill>
                        <a:latin typeface="+mn-lt"/>
                        <a:ea typeface="+mn-ea"/>
                        <a:cs typeface="B Titr" panose="00000700000000000000" pitchFamily="2" charset="-78"/>
                      </a:endParaRPr>
                    </a:p>
                  </a:txBody>
                  <a:tcP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cs typeface="B Titr" panose="00000700000000000000" pitchFamily="2" charset="-78"/>
                      </a:endParaRPr>
                    </a:p>
                  </a:txBody>
                  <a:tcPr>
                    <a:solidFill>
                      <a:schemeClr val="bg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827217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467749" y="869928"/>
          <a:ext cx="10775854" cy="5958525"/>
        </p:xfrm>
        <a:graphic>
          <a:graphicData uri="http://schemas.openxmlformats.org/drawingml/2006/table">
            <a:tbl>
              <a:tblPr firstRow="1" bandRow="1">
                <a:tableStyleId>{5C22544A-7EE6-4342-B048-85BDC9FD1C3A}</a:tableStyleId>
              </a:tblPr>
              <a:tblGrid>
                <a:gridCol w="2751561">
                  <a:extLst>
                    <a:ext uri="{9D8B030D-6E8A-4147-A177-3AD203B41FA5}">
                      <a16:colId xmlns:a16="http://schemas.microsoft.com/office/drawing/2014/main" val="20000"/>
                    </a:ext>
                  </a:extLst>
                </a:gridCol>
                <a:gridCol w="3291206">
                  <a:extLst>
                    <a:ext uri="{9D8B030D-6E8A-4147-A177-3AD203B41FA5}">
                      <a16:colId xmlns:a16="http://schemas.microsoft.com/office/drawing/2014/main" val="20001"/>
                    </a:ext>
                  </a:extLst>
                </a:gridCol>
                <a:gridCol w="2783386">
                  <a:extLst>
                    <a:ext uri="{9D8B030D-6E8A-4147-A177-3AD203B41FA5}">
                      <a16:colId xmlns:a16="http://schemas.microsoft.com/office/drawing/2014/main" val="20002"/>
                    </a:ext>
                  </a:extLst>
                </a:gridCol>
                <a:gridCol w="1949701">
                  <a:extLst>
                    <a:ext uri="{9D8B030D-6E8A-4147-A177-3AD203B41FA5}">
                      <a16:colId xmlns:a16="http://schemas.microsoft.com/office/drawing/2014/main" val="20003"/>
                    </a:ext>
                  </a:extLst>
                </a:gridCol>
              </a:tblGrid>
              <a:tr h="5045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smtClean="0">
                          <a:ln>
                            <a:noFill/>
                          </a:ln>
                          <a:solidFill>
                            <a:srgbClr val="C00000"/>
                          </a:solidFill>
                          <a:effectLst/>
                          <a:uLnTx/>
                          <a:uFillTx/>
                          <a:latin typeface="+mn-lt"/>
                          <a:ea typeface="+mn-ea"/>
                          <a:cs typeface="B Nazanin" panose="00000400000000000000" pitchFamily="2" charset="-78"/>
                        </a:rPr>
                        <a:t>درصد طلاق عاطفی</a:t>
                      </a:r>
                      <a:endParaRPr kumimoji="0" lang="en-US" sz="2800" b="1" i="0" u="none" strike="noStrike" kern="1200" cap="none" spc="0" normalizeH="0" baseline="0" noProof="0" dirty="0">
                        <a:ln>
                          <a:noFill/>
                        </a:ln>
                        <a:solidFill>
                          <a:srgbClr val="C00000"/>
                        </a:solidFill>
                        <a:effectLst/>
                        <a:uLnTx/>
                        <a:uFillTx/>
                        <a:latin typeface="+mn-lt"/>
                        <a:ea typeface="+mn-ea"/>
                        <a:cs typeface="B Nazanin" panose="00000400000000000000" pitchFamily="2" charset="-7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smtClean="0">
                          <a:ln>
                            <a:noFill/>
                          </a:ln>
                          <a:solidFill>
                            <a:srgbClr val="C00000"/>
                          </a:solidFill>
                          <a:effectLst/>
                          <a:uLnTx/>
                          <a:uFillTx/>
                          <a:latin typeface="+mn-lt"/>
                          <a:ea typeface="+mn-ea"/>
                          <a:cs typeface="B Nazanin" panose="00000400000000000000" pitchFamily="2" charset="-78"/>
                        </a:rPr>
                        <a:t>درصد نارضایتی زناشویی</a:t>
                      </a:r>
                      <a:endParaRPr kumimoji="0" lang="en-US" sz="2800" b="1" i="0" u="none" strike="noStrike" kern="1200" cap="none" spc="0" normalizeH="0" baseline="0" noProof="0" dirty="0" smtClean="0">
                        <a:ln>
                          <a:noFill/>
                        </a:ln>
                        <a:solidFill>
                          <a:srgbClr val="C00000"/>
                        </a:solidFill>
                        <a:effectLst/>
                        <a:uLnTx/>
                        <a:uFillTx/>
                        <a:latin typeface="+mn-lt"/>
                        <a:ea typeface="+mn-ea"/>
                        <a:cs typeface="B Nazanin" panose="000004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mn-lt"/>
                        <a:ea typeface="+mn-ea"/>
                        <a:cs typeface="B Nazanin" panose="00000400000000000000" pitchFamily="2" charset="-78"/>
                      </a:endParaRPr>
                    </a:p>
                  </a:txBody>
                  <a:tcPr/>
                </a:tc>
                <a:tc>
                  <a:txBody>
                    <a:bodyPr/>
                    <a:lstStyle/>
                    <a:p>
                      <a:pPr algn="ctr"/>
                      <a:r>
                        <a:rPr lang="fa-IR" sz="2800" dirty="0" smtClean="0">
                          <a:solidFill>
                            <a:srgbClr val="C00000"/>
                          </a:solidFill>
                          <a:cs typeface="B Nazanin" panose="00000400000000000000" pitchFamily="2" charset="-78"/>
                        </a:rPr>
                        <a:t>درصد طلاق به ازدواج</a:t>
                      </a:r>
                      <a:endParaRPr lang="en-US" sz="2800" dirty="0">
                        <a:solidFill>
                          <a:srgbClr val="C00000"/>
                        </a:solidFill>
                        <a:cs typeface="B Nazanin" panose="00000400000000000000" pitchFamily="2" charset="-78"/>
                      </a:endParaRPr>
                    </a:p>
                  </a:txBody>
                  <a:tcPr/>
                </a:tc>
                <a:tc>
                  <a:txBody>
                    <a:bodyPr/>
                    <a:lstStyle/>
                    <a:p>
                      <a:pPr algn="ctr"/>
                      <a:r>
                        <a:rPr lang="fa-IR" sz="2800" dirty="0" smtClean="0">
                          <a:solidFill>
                            <a:srgbClr val="C00000"/>
                          </a:solidFill>
                          <a:cs typeface="B Nazanin" panose="00000400000000000000" pitchFamily="2" charset="-78"/>
                        </a:rPr>
                        <a:t>استان</a:t>
                      </a:r>
                      <a:endParaRPr lang="en-US" sz="2800" dirty="0">
                        <a:solidFill>
                          <a:srgbClr val="C00000"/>
                        </a:solidFill>
                        <a:cs typeface="B Nazanin" panose="00000400000000000000" pitchFamily="2" charset="-78"/>
                      </a:endParaRPr>
                    </a:p>
                  </a:txBody>
                  <a:tcPr/>
                </a:tc>
                <a:extLst>
                  <a:ext uri="{0D108BD9-81ED-4DB2-BD59-A6C34878D82A}">
                    <a16:rowId xmlns:a16="http://schemas.microsoft.com/office/drawing/2014/main" val="10000"/>
                  </a:ext>
                </a:extLst>
              </a:tr>
              <a:tr h="504519">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5/0</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39/0</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16/7</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00B050"/>
                          </a:solidFill>
                          <a:effectLst/>
                          <a:latin typeface="Calibri" panose="020F0502020204030204" pitchFamily="34" charset="0"/>
                          <a:ea typeface="Calibri" panose="020F0502020204030204" pitchFamily="34" charset="0"/>
                          <a:cs typeface="B Zar" panose="00000400000000000000" pitchFamily="2" charset="-78"/>
                        </a:rPr>
                        <a:t>یزد (100)</a:t>
                      </a:r>
                      <a:endParaRPr lang="en-US" sz="2400" b="1" kern="1200" dirty="0">
                        <a:solidFill>
                          <a:srgbClr val="00B05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1"/>
                  </a:ext>
                </a:extLst>
              </a:tr>
              <a:tr h="504519">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10/0</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42/0</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20/4</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00B050"/>
                          </a:solidFill>
                          <a:effectLst/>
                          <a:latin typeface="Calibri" panose="020F0502020204030204" pitchFamily="34" charset="0"/>
                          <a:ea typeface="Calibri" panose="020F0502020204030204" pitchFamily="34" charset="0"/>
                          <a:cs typeface="B Zar" panose="00000400000000000000" pitchFamily="2" charset="-78"/>
                        </a:rPr>
                        <a:t>زنجان (100)</a:t>
                      </a:r>
                      <a:endParaRPr lang="en-US" sz="2400" b="1" kern="1200" dirty="0">
                        <a:solidFill>
                          <a:srgbClr val="00B05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2"/>
                  </a:ext>
                </a:extLst>
              </a:tr>
              <a:tr h="504519">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13/1</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43/7</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18/2</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00B050"/>
                          </a:solidFill>
                          <a:effectLst/>
                          <a:latin typeface="Calibri" panose="020F0502020204030204" pitchFamily="34" charset="0"/>
                          <a:ea typeface="Calibri" panose="020F0502020204030204" pitchFamily="34" charset="0"/>
                          <a:cs typeface="B Zar" panose="00000400000000000000" pitchFamily="2" charset="-78"/>
                        </a:rPr>
                        <a:t>گلستان (183)</a:t>
                      </a:r>
                      <a:endParaRPr lang="en-US" sz="2400" b="1" kern="1200" dirty="0">
                        <a:solidFill>
                          <a:srgbClr val="00B05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3"/>
                  </a:ext>
                </a:extLst>
              </a:tr>
              <a:tr h="504519">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15/5</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48/0</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18/4</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FFC000"/>
                          </a:solidFill>
                          <a:effectLst/>
                          <a:latin typeface="Calibri" panose="020F0502020204030204" pitchFamily="34" charset="0"/>
                          <a:ea typeface="Calibri" panose="020F0502020204030204" pitchFamily="34" charset="0"/>
                          <a:cs typeface="B Zar" panose="00000400000000000000" pitchFamily="2" charset="-78"/>
                        </a:rPr>
                        <a:t>کرمان (200)</a:t>
                      </a:r>
                      <a:endParaRPr lang="en-US" sz="2400" b="1" kern="1200" dirty="0">
                        <a:solidFill>
                          <a:srgbClr val="FFC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4"/>
                  </a:ext>
                </a:extLst>
              </a:tr>
              <a:tr h="504519">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9/2</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49/0</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16/7</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FFC000"/>
                          </a:solidFill>
                          <a:effectLst/>
                          <a:latin typeface="Calibri" panose="020F0502020204030204" pitchFamily="34" charset="0"/>
                          <a:ea typeface="Calibri" panose="020F0502020204030204" pitchFamily="34" charset="0"/>
                          <a:cs typeface="B Zar" panose="00000400000000000000" pitchFamily="2" charset="-78"/>
                        </a:rPr>
                        <a:t>خوزستان (400)</a:t>
                      </a:r>
                      <a:endParaRPr lang="en-US" sz="2400" b="1" kern="1200" dirty="0">
                        <a:solidFill>
                          <a:srgbClr val="FFC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5"/>
                  </a:ext>
                </a:extLst>
              </a:tr>
              <a:tr h="504519">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3/5</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43/2</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24/2</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FFC000"/>
                          </a:solidFill>
                          <a:effectLst/>
                          <a:latin typeface="Calibri" panose="020F0502020204030204" pitchFamily="34" charset="0"/>
                          <a:ea typeface="Calibri" panose="020F0502020204030204" pitchFamily="34" charset="0"/>
                          <a:cs typeface="B Zar" panose="00000400000000000000" pitchFamily="2" charset="-78"/>
                        </a:rPr>
                        <a:t>کردستان (199)</a:t>
                      </a:r>
                      <a:endParaRPr lang="en-US" sz="2400" b="1" kern="1200" dirty="0">
                        <a:solidFill>
                          <a:srgbClr val="FFC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6"/>
                  </a:ext>
                </a:extLst>
              </a:tr>
              <a:tr h="472974">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7/3</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41/7</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18/5</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C00000"/>
                          </a:solidFill>
                          <a:effectLst/>
                          <a:latin typeface="Calibri" panose="020F0502020204030204" pitchFamily="34" charset="0"/>
                          <a:ea typeface="Calibri" panose="020F0502020204030204" pitchFamily="34" charset="0"/>
                          <a:cs typeface="B Zar" panose="00000400000000000000" pitchFamily="2" charset="-78"/>
                        </a:rPr>
                        <a:t>فارس (398)</a:t>
                      </a:r>
                      <a:endParaRPr lang="en-US" sz="2400" b="1" kern="1200" dirty="0">
                        <a:solidFill>
                          <a:srgbClr val="C00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7"/>
                  </a:ext>
                </a:extLst>
              </a:tr>
              <a:tr h="504519">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10/0</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54/4</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27/7</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C00000"/>
                          </a:solidFill>
                          <a:effectLst/>
                          <a:latin typeface="Calibri" panose="020F0502020204030204" pitchFamily="34" charset="0"/>
                          <a:ea typeface="Calibri" panose="020F0502020204030204" pitchFamily="34" charset="0"/>
                          <a:cs typeface="B Zar" panose="00000400000000000000" pitchFamily="2" charset="-78"/>
                        </a:rPr>
                        <a:t>قم (160)</a:t>
                      </a:r>
                      <a:endParaRPr lang="en-US" sz="2400" b="1" kern="1200" dirty="0">
                        <a:solidFill>
                          <a:srgbClr val="C00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8"/>
                  </a:ext>
                </a:extLst>
              </a:tr>
              <a:tr h="504519">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13/3</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52/9</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36/6</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rgbClr val="C00000"/>
                          </a:solidFill>
                          <a:effectLst/>
                          <a:latin typeface="Calibri" panose="020F0502020204030204" pitchFamily="34" charset="0"/>
                          <a:ea typeface="Calibri" panose="020F0502020204030204" pitchFamily="34" charset="0"/>
                          <a:cs typeface="B Zar" panose="00000400000000000000" pitchFamily="2" charset="-78"/>
                        </a:rPr>
                        <a:t>البرز (293)</a:t>
                      </a:r>
                      <a:endParaRPr lang="en-US" sz="2400" b="1" kern="1200" dirty="0">
                        <a:solidFill>
                          <a:srgbClr val="C00000"/>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9"/>
                  </a:ext>
                </a:extLst>
              </a:tr>
              <a:tr h="504519">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9/7</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46/6</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ct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24/0</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کل (2033)</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10"/>
                  </a:ext>
                </a:extLst>
              </a:tr>
            </a:tbl>
          </a:graphicData>
        </a:graphic>
      </p:graphicFrame>
      <p:sp>
        <p:nvSpPr>
          <p:cNvPr id="6" name="Title 1"/>
          <p:cNvSpPr>
            <a:spLocks noGrp="1"/>
          </p:cNvSpPr>
          <p:nvPr>
            <p:ph type="title"/>
          </p:nvPr>
        </p:nvSpPr>
        <p:spPr>
          <a:xfrm>
            <a:off x="728003" y="-197150"/>
            <a:ext cx="10515600" cy="1325563"/>
          </a:xfrm>
        </p:spPr>
        <p:txBody>
          <a:bodyPr/>
          <a:lstStyle/>
          <a:p>
            <a:pPr algn="ctr" rtl="1"/>
            <a:r>
              <a:rPr lang="fa-IR" b="1" dirty="0" smtClean="0">
                <a:solidFill>
                  <a:srgbClr val="0070C0"/>
                </a:solidFill>
                <a:cs typeface="B Nazanin" panose="00000400000000000000" pitchFamily="2" charset="-78"/>
              </a:rPr>
              <a:t>وضعیت رضایت زناشویی</a:t>
            </a:r>
            <a:endParaRPr lang="en-US" b="1" dirty="0"/>
          </a:p>
        </p:txBody>
      </p:sp>
    </p:spTree>
    <p:extLst>
      <p:ext uri="{BB962C8B-B14F-4D97-AF65-F5344CB8AC3E}">
        <p14:creationId xmlns:p14="http://schemas.microsoft.com/office/powerpoint/2010/main" val="6898098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0" y="989850"/>
          <a:ext cx="12192001" cy="5549709"/>
        </p:xfrm>
        <a:graphic>
          <a:graphicData uri="http://schemas.openxmlformats.org/drawingml/2006/table">
            <a:tbl>
              <a:tblPr firstRow="1" bandRow="1">
                <a:tableStyleId>{5C22544A-7EE6-4342-B048-85BDC9FD1C3A}</a:tableStyleId>
              </a:tblPr>
              <a:tblGrid>
                <a:gridCol w="1843790">
                  <a:extLst>
                    <a:ext uri="{9D8B030D-6E8A-4147-A177-3AD203B41FA5}">
                      <a16:colId xmlns:a16="http://schemas.microsoft.com/office/drawing/2014/main" val="20000"/>
                    </a:ext>
                  </a:extLst>
                </a:gridCol>
                <a:gridCol w="1229194">
                  <a:extLst>
                    <a:ext uri="{9D8B030D-6E8A-4147-A177-3AD203B41FA5}">
                      <a16:colId xmlns:a16="http://schemas.microsoft.com/office/drawing/2014/main" val="20001"/>
                    </a:ext>
                  </a:extLst>
                </a:gridCol>
                <a:gridCol w="9119017">
                  <a:extLst>
                    <a:ext uri="{9D8B030D-6E8A-4147-A177-3AD203B41FA5}">
                      <a16:colId xmlns:a16="http://schemas.microsoft.com/office/drawing/2014/main" val="20002"/>
                    </a:ext>
                  </a:extLst>
                </a:gridCol>
              </a:tblGrid>
              <a:tr h="504519">
                <a:tc>
                  <a:txBody>
                    <a:bodyPr/>
                    <a:lstStyle/>
                    <a:p>
                      <a:pPr algn="ctr"/>
                      <a:r>
                        <a:rPr lang="fa-IR" sz="2400" dirty="0" smtClean="0">
                          <a:solidFill>
                            <a:srgbClr val="C00000"/>
                          </a:solidFill>
                          <a:cs typeface="B Nazanin" panose="00000400000000000000" pitchFamily="2" charset="-78"/>
                        </a:rPr>
                        <a:t>حیطه</a:t>
                      </a:r>
                      <a:endParaRPr lang="en-US" sz="2400" dirty="0">
                        <a:solidFill>
                          <a:srgbClr val="C00000"/>
                        </a:solidFill>
                        <a:cs typeface="B Nazanin" panose="00000400000000000000" pitchFamily="2" charset="-78"/>
                      </a:endParaRPr>
                    </a:p>
                  </a:txBody>
                  <a:tcPr/>
                </a:tc>
                <a:tc>
                  <a:txBody>
                    <a:bodyPr/>
                    <a:lstStyle/>
                    <a:p>
                      <a:pPr algn="ctr"/>
                      <a:r>
                        <a:rPr lang="fa-IR" sz="2400" dirty="0" smtClean="0">
                          <a:solidFill>
                            <a:srgbClr val="C00000"/>
                          </a:solidFill>
                          <a:cs typeface="B Nazanin" panose="00000400000000000000" pitchFamily="2" charset="-78"/>
                        </a:rPr>
                        <a:t>نمره از 5</a:t>
                      </a:r>
                      <a:endParaRPr lang="en-US" sz="2400" dirty="0">
                        <a:solidFill>
                          <a:srgbClr val="C00000"/>
                        </a:solidFill>
                        <a:cs typeface="B Nazanin" panose="00000400000000000000" pitchFamily="2" charset="-78"/>
                      </a:endParaRPr>
                    </a:p>
                  </a:txBody>
                  <a:tcPr/>
                </a:tc>
                <a:tc>
                  <a:txBody>
                    <a:bodyPr/>
                    <a:lstStyle/>
                    <a:p>
                      <a:pPr algn="ctr"/>
                      <a:r>
                        <a:rPr lang="fa-IR" sz="2400" dirty="0" smtClean="0">
                          <a:solidFill>
                            <a:srgbClr val="C00000"/>
                          </a:solidFill>
                          <a:cs typeface="B Nazanin" panose="00000400000000000000" pitchFamily="2" charset="-78"/>
                        </a:rPr>
                        <a:t>دلیل </a:t>
                      </a:r>
                      <a:endParaRPr lang="en-US" sz="2400" dirty="0">
                        <a:solidFill>
                          <a:srgbClr val="C00000"/>
                        </a:solidFill>
                        <a:cs typeface="B Nazanin" panose="00000400000000000000" pitchFamily="2" charset="-78"/>
                      </a:endParaRPr>
                    </a:p>
                  </a:txBody>
                  <a:tcPr/>
                </a:tc>
                <a:extLst>
                  <a:ext uri="{0D108BD9-81ED-4DB2-BD59-A6C34878D82A}">
                    <a16:rowId xmlns:a16="http://schemas.microsoft.com/office/drawing/2014/main" val="10000"/>
                  </a:ext>
                </a:extLst>
              </a:tr>
              <a:tr h="504519">
                <a:tc>
                  <a:txBody>
                    <a:bodyPr/>
                    <a:lstStyle/>
                    <a:p>
                      <a:pPr algn="ctr"/>
                      <a:r>
                        <a:rPr lang="fa-IR" sz="2400" b="1" dirty="0" smtClean="0">
                          <a:cs typeface="B Nazanin" panose="00000400000000000000" pitchFamily="2" charset="-78"/>
                        </a:rPr>
                        <a:t>مساوات</a:t>
                      </a:r>
                      <a:endParaRPr lang="en-US" sz="2400" b="1" dirty="0">
                        <a:cs typeface="B Nazanin" panose="00000400000000000000" pitchFamily="2" charset="-78"/>
                      </a:endParaRPr>
                    </a:p>
                  </a:txBody>
                  <a:tcPr/>
                </a:tc>
                <a:tc>
                  <a:txBody>
                    <a:bodyPr/>
                    <a:lstStyle/>
                    <a:p>
                      <a:pPr algn="ctr"/>
                      <a:r>
                        <a:rPr lang="fa-IR" sz="2400" b="1" dirty="0" smtClean="0">
                          <a:solidFill>
                            <a:srgbClr val="00B050"/>
                          </a:solidFill>
                          <a:cs typeface="B Nazanin" panose="00000400000000000000" pitchFamily="2" charset="-78"/>
                        </a:rPr>
                        <a:t>4/3</a:t>
                      </a:r>
                      <a:endParaRPr lang="en-US" sz="2400" b="1" dirty="0">
                        <a:solidFill>
                          <a:srgbClr val="00B050"/>
                        </a:solidFill>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از این که در زندگی مشترکمان مسؤولیتهای خود را خوب ایفا می کنیم، خوشحالم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1"/>
                  </a:ext>
                </a:extLst>
              </a:tr>
              <a:tr h="504519">
                <a:tc>
                  <a:txBody>
                    <a:bodyPr/>
                    <a:lstStyle/>
                    <a:p>
                      <a:pPr algn="ctr"/>
                      <a:r>
                        <a:rPr lang="fa-IR" sz="2400" b="1" dirty="0" smtClean="0">
                          <a:cs typeface="B Nazanin" panose="00000400000000000000" pitchFamily="2" charset="-78"/>
                        </a:rPr>
                        <a:t>مذهب</a:t>
                      </a:r>
                      <a:endParaRPr lang="en-US" sz="2400" b="1" dirty="0">
                        <a:cs typeface="B Nazanin" panose="00000400000000000000" pitchFamily="2" charset="-78"/>
                      </a:endParaRPr>
                    </a:p>
                  </a:txBody>
                  <a:tcPr/>
                </a:tc>
                <a:tc>
                  <a:txBody>
                    <a:bodyPr/>
                    <a:lstStyle/>
                    <a:p>
                      <a:pPr algn="ctr"/>
                      <a:r>
                        <a:rPr lang="fa-IR" sz="2400" b="1" dirty="0" smtClean="0">
                          <a:solidFill>
                            <a:srgbClr val="00B050"/>
                          </a:solidFill>
                          <a:cs typeface="B Nazanin" panose="00000400000000000000" pitchFamily="2" charset="-78"/>
                        </a:rPr>
                        <a:t>4/3</a:t>
                      </a:r>
                      <a:endParaRPr lang="en-US" sz="2400" b="1" dirty="0">
                        <a:solidFill>
                          <a:srgbClr val="00B050"/>
                        </a:solidFill>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نسبت به نحوه عملکردمان به باورها و ارزش های مذهبی احساس خوبی دارم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2"/>
                  </a:ext>
                </a:extLst>
              </a:tr>
              <a:tr h="504519">
                <a:tc>
                  <a:txBody>
                    <a:bodyPr/>
                    <a:lstStyle/>
                    <a:p>
                      <a:pPr algn="ctr"/>
                      <a:r>
                        <a:rPr lang="fa-IR" sz="2400" b="1" dirty="0" smtClean="0">
                          <a:cs typeface="B Nazanin" panose="00000400000000000000" pitchFamily="2" charset="-78"/>
                        </a:rPr>
                        <a:t>رضایت جنسی</a:t>
                      </a:r>
                      <a:endParaRPr lang="en-US" sz="2400" b="1" dirty="0">
                        <a:cs typeface="B Nazanin" panose="00000400000000000000" pitchFamily="2" charset="-78"/>
                      </a:endParaRPr>
                    </a:p>
                  </a:txBody>
                  <a:tcPr/>
                </a:tc>
                <a:tc>
                  <a:txBody>
                    <a:bodyPr/>
                    <a:lstStyle/>
                    <a:p>
                      <a:pPr algn="ctr"/>
                      <a:r>
                        <a:rPr lang="fa-IR" sz="2400" b="1" dirty="0" smtClean="0">
                          <a:solidFill>
                            <a:srgbClr val="00B050"/>
                          </a:solidFill>
                          <a:cs typeface="B Nazanin" panose="00000400000000000000" pitchFamily="2" charset="-78"/>
                        </a:rPr>
                        <a:t>4/1</a:t>
                      </a:r>
                      <a:endParaRPr lang="en-US" sz="2400" b="1" dirty="0">
                        <a:solidFill>
                          <a:srgbClr val="00B050"/>
                        </a:solidFill>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از نحوه ابراز عشق و احساسات و نیز رابطه جنسی با همسرم بسیار خشنود هستم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3"/>
                  </a:ext>
                </a:extLst>
              </a:tr>
              <a:tr h="504519">
                <a:tc>
                  <a:txBody>
                    <a:bodyPr/>
                    <a:lstStyle/>
                    <a:p>
                      <a:pPr algn="ctr"/>
                      <a:r>
                        <a:rPr lang="fa-IR" sz="2400" b="1" dirty="0" smtClean="0">
                          <a:cs typeface="B Nazanin" panose="00000400000000000000" pitchFamily="2" charset="-78"/>
                        </a:rPr>
                        <a:t>تفریح</a:t>
                      </a:r>
                      <a:endParaRPr lang="en-US" sz="2400" b="1" dirty="0">
                        <a:cs typeface="B Nazanin" panose="00000400000000000000" pitchFamily="2" charset="-78"/>
                      </a:endParaRPr>
                    </a:p>
                  </a:txBody>
                  <a:tcPr/>
                </a:tc>
                <a:tc>
                  <a:txBody>
                    <a:bodyPr/>
                    <a:lstStyle/>
                    <a:p>
                      <a:pPr algn="ctr"/>
                      <a:r>
                        <a:rPr lang="fa-IR" sz="2400" b="1" dirty="0" smtClean="0">
                          <a:solidFill>
                            <a:srgbClr val="00B050"/>
                          </a:solidFill>
                          <a:cs typeface="B Nazanin" panose="00000400000000000000" pitchFamily="2" charset="-78"/>
                        </a:rPr>
                        <a:t>4/0</a:t>
                      </a:r>
                      <a:endParaRPr lang="en-US" sz="2400" b="1" dirty="0">
                        <a:solidFill>
                          <a:srgbClr val="00B050"/>
                        </a:solidFill>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از نحوه برنامه ریزی برای اوقات فراغت و نیز صرف اوقات در کنار همسرم خوشحالم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4"/>
                  </a:ext>
                </a:extLst>
              </a:tr>
              <a:tr h="504519">
                <a:tc>
                  <a:txBody>
                    <a:bodyPr/>
                    <a:lstStyle/>
                    <a:p>
                      <a:pPr algn="ctr"/>
                      <a:r>
                        <a:rPr lang="fa-IR" sz="2400" b="1" dirty="0" smtClean="0">
                          <a:cs typeface="B Nazanin" panose="00000400000000000000" pitchFamily="2" charset="-78"/>
                        </a:rPr>
                        <a:t>حل تعارض</a:t>
                      </a:r>
                      <a:endParaRPr lang="en-US" sz="2400" b="1" dirty="0">
                        <a:cs typeface="B Nazanin" panose="00000400000000000000" pitchFamily="2" charset="-78"/>
                      </a:endParaRPr>
                    </a:p>
                  </a:txBody>
                  <a:tcPr/>
                </a:tc>
                <a:tc>
                  <a:txBody>
                    <a:bodyPr/>
                    <a:lstStyle/>
                    <a:p>
                      <a:pPr algn="ctr"/>
                      <a:r>
                        <a:rPr lang="fa-IR" sz="2400" b="1" dirty="0" smtClean="0">
                          <a:cs typeface="B Nazanin" panose="00000400000000000000" pitchFamily="2" charset="-78"/>
                        </a:rPr>
                        <a:t>3/9</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از نحوه تصمیم گیریها در مورد چگونگی حل و فصل اختلافات بسیار خشنود هستم </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5"/>
                  </a:ext>
                </a:extLst>
              </a:tr>
              <a:tr h="504519">
                <a:tc>
                  <a:txBody>
                    <a:bodyPr/>
                    <a:lstStyle/>
                    <a:p>
                      <a:pPr algn="ctr"/>
                      <a:r>
                        <a:rPr lang="fa-IR" sz="2400" b="1" dirty="0" smtClean="0">
                          <a:cs typeface="B Nazanin" panose="00000400000000000000" pitchFamily="2" charset="-78"/>
                        </a:rPr>
                        <a:t>فرزندپروری</a:t>
                      </a:r>
                      <a:endParaRPr lang="en-US" sz="2400" b="1" dirty="0">
                        <a:cs typeface="B Nazanin" panose="00000400000000000000" pitchFamily="2" charset="-78"/>
                      </a:endParaRPr>
                    </a:p>
                  </a:txBody>
                  <a:tcPr/>
                </a:tc>
                <a:tc>
                  <a:txBody>
                    <a:bodyPr/>
                    <a:lstStyle/>
                    <a:p>
                      <a:pPr algn="ctr"/>
                      <a:r>
                        <a:rPr lang="fa-IR" sz="2400" b="1" dirty="0" smtClean="0">
                          <a:cs typeface="B Nazanin" panose="00000400000000000000" pitchFamily="2" charset="-78"/>
                        </a:rPr>
                        <a:t>3/7</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از نحوه ایفای نقش و مسؤولیت خود و همسرم به عنوان "والدین" راضی هستم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6"/>
                  </a:ext>
                </a:extLst>
              </a:tr>
              <a:tr h="504519">
                <a:tc>
                  <a:txBody>
                    <a:bodyPr/>
                    <a:lstStyle/>
                    <a:p>
                      <a:pPr algn="ctr"/>
                      <a:r>
                        <a:rPr lang="fa-IR" sz="2400" b="1" dirty="0" smtClean="0">
                          <a:cs typeface="B Nazanin" panose="00000400000000000000" pitchFamily="2" charset="-78"/>
                        </a:rPr>
                        <a:t>ارتباطات</a:t>
                      </a:r>
                      <a:endParaRPr lang="en-US" sz="2400" b="1" dirty="0">
                        <a:cs typeface="B Nazanin" panose="00000400000000000000" pitchFamily="2" charset="-78"/>
                      </a:endParaRPr>
                    </a:p>
                  </a:txBody>
                  <a:tcPr/>
                </a:tc>
                <a:tc>
                  <a:txBody>
                    <a:bodyPr/>
                    <a:lstStyle/>
                    <a:p>
                      <a:pPr algn="ctr"/>
                      <a:r>
                        <a:rPr lang="fa-IR" sz="2400" b="1" dirty="0" smtClean="0">
                          <a:cs typeface="B Nazanin" panose="00000400000000000000" pitchFamily="2" charset="-78"/>
                        </a:rPr>
                        <a:t>3/7</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روابطم با همسرم رضایت بخش نیست و احساس می کنم او مرا درک نمی کند</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7"/>
                  </a:ext>
                </a:extLst>
              </a:tr>
              <a:tr h="504519">
                <a:tc>
                  <a:txBody>
                    <a:bodyPr/>
                    <a:lstStyle/>
                    <a:p>
                      <a:pPr algn="ctr"/>
                      <a:r>
                        <a:rPr lang="fa-IR" sz="2400" b="1" dirty="0" smtClean="0">
                          <a:cs typeface="B Nazanin" panose="00000400000000000000" pitchFamily="2" charset="-78"/>
                        </a:rPr>
                        <a:t>شخصیتی</a:t>
                      </a:r>
                      <a:endParaRPr lang="en-US" sz="2400" b="1" dirty="0">
                        <a:cs typeface="B Nazanin" panose="00000400000000000000" pitchFamily="2" charset="-78"/>
                      </a:endParaRPr>
                    </a:p>
                  </a:txBody>
                  <a:tcPr/>
                </a:tc>
                <a:tc>
                  <a:txBody>
                    <a:bodyPr/>
                    <a:lstStyle/>
                    <a:p>
                      <a:pPr algn="ctr"/>
                      <a:r>
                        <a:rPr lang="fa-IR" sz="2400" b="1" dirty="0" smtClean="0">
                          <a:cs typeface="B Nazanin" panose="00000400000000000000" pitchFamily="2" charset="-78"/>
                        </a:rPr>
                        <a:t>3/5</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از ویژگی های شخصیتی و عادات همسرم راضی هستم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8"/>
                  </a:ext>
                </a:extLst>
              </a:tr>
              <a:tr h="504519">
                <a:tc>
                  <a:txBody>
                    <a:bodyPr/>
                    <a:lstStyle/>
                    <a:p>
                      <a:pPr algn="ctr"/>
                      <a:r>
                        <a:rPr lang="fa-IR" sz="2400" b="1" dirty="0" smtClean="0">
                          <a:cs typeface="B Nazanin" panose="00000400000000000000" pitchFamily="2" charset="-78"/>
                        </a:rPr>
                        <a:t>خانواده مداری</a:t>
                      </a:r>
                      <a:endParaRPr lang="en-US" sz="2400" b="1" dirty="0">
                        <a:cs typeface="B Nazanin" panose="00000400000000000000" pitchFamily="2" charset="-78"/>
                      </a:endParaRPr>
                    </a:p>
                  </a:txBody>
                  <a:tcPr/>
                </a:tc>
                <a:tc>
                  <a:txBody>
                    <a:bodyPr/>
                    <a:lstStyle/>
                    <a:p>
                      <a:pPr algn="ctr"/>
                      <a:r>
                        <a:rPr lang="fa-IR" sz="2400" b="1" dirty="0" smtClean="0">
                          <a:cs typeface="B Nazanin" panose="00000400000000000000" pitchFamily="2" charset="-78"/>
                        </a:rPr>
                        <a:t>3/4</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از این که وقتم را با بعضی از بستگان همسرم صرف کنم ، لذت می برم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09"/>
                  </a:ext>
                </a:extLst>
              </a:tr>
              <a:tr h="504519">
                <a:tc>
                  <a:txBody>
                    <a:bodyPr/>
                    <a:lstStyle/>
                    <a:p>
                      <a:pPr algn="ctr"/>
                      <a:r>
                        <a:rPr lang="fa-IR" sz="2400" b="1" dirty="0" smtClean="0">
                          <a:cs typeface="B Nazanin" panose="00000400000000000000" pitchFamily="2" charset="-78"/>
                        </a:rPr>
                        <a:t>مالی</a:t>
                      </a:r>
                      <a:endParaRPr lang="en-US" sz="2400" b="1" dirty="0">
                        <a:cs typeface="B Nazanin" panose="00000400000000000000" pitchFamily="2" charset="-78"/>
                      </a:endParaRPr>
                    </a:p>
                  </a:txBody>
                  <a:tcPr/>
                </a:tc>
                <a:tc>
                  <a:txBody>
                    <a:bodyPr/>
                    <a:lstStyle/>
                    <a:p>
                      <a:pPr algn="ctr"/>
                      <a:r>
                        <a:rPr lang="fa-IR" sz="2400" b="1" dirty="0" smtClean="0">
                          <a:cs typeface="B Nazanin" panose="00000400000000000000" pitchFamily="2" charset="-78"/>
                        </a:rPr>
                        <a:t>3/4</a:t>
                      </a:r>
                      <a:endParaRPr lang="en-US" sz="2400" b="1" dirty="0">
                        <a:cs typeface="B Nazanin" panose="00000400000000000000" pitchFamily="2" charset="-78"/>
                      </a:endParaRPr>
                    </a:p>
                  </a:txBody>
                  <a:tcPr/>
                </a:tc>
                <a:tc>
                  <a:txBody>
                    <a:bodyPr/>
                    <a:lstStyle/>
                    <a:p>
                      <a:pPr algn="r" rtl="1"/>
                      <a:r>
                        <a:rPr lang="fa-IR" sz="2400" b="1" kern="1200" dirty="0" smtClean="0">
                          <a:solidFill>
                            <a:schemeClr val="tx1"/>
                          </a:solidFill>
                          <a:effectLst/>
                          <a:latin typeface="Calibri" panose="020F0502020204030204" pitchFamily="34" charset="0"/>
                          <a:ea typeface="Calibri" panose="020F0502020204030204" pitchFamily="34" charset="0"/>
                          <a:cs typeface="B Zar" panose="00000400000000000000" pitchFamily="2" charset="-78"/>
                        </a:rPr>
                        <a:t>از وضعیت اقتصادی خانواده و نیز شیوه تصمیم گیریهای مربوط به آن، راضی هستم.</a:t>
                      </a:r>
                      <a:endParaRPr lang="en-US" sz="2400" b="1" kern="12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txBody>
                  <a:tcPr/>
                </a:tc>
                <a:extLst>
                  <a:ext uri="{0D108BD9-81ED-4DB2-BD59-A6C34878D82A}">
                    <a16:rowId xmlns:a16="http://schemas.microsoft.com/office/drawing/2014/main" val="10010"/>
                  </a:ext>
                </a:extLst>
              </a:tr>
            </a:tbl>
          </a:graphicData>
        </a:graphic>
      </p:graphicFrame>
      <p:sp>
        <p:nvSpPr>
          <p:cNvPr id="6" name="Title 1"/>
          <p:cNvSpPr>
            <a:spLocks noGrp="1"/>
          </p:cNvSpPr>
          <p:nvPr>
            <p:ph type="title"/>
          </p:nvPr>
        </p:nvSpPr>
        <p:spPr>
          <a:xfrm>
            <a:off x="728002" y="-17269"/>
            <a:ext cx="10515600" cy="1325563"/>
          </a:xfrm>
        </p:spPr>
        <p:txBody>
          <a:bodyPr/>
          <a:lstStyle/>
          <a:p>
            <a:pPr algn="ctr" rtl="1"/>
            <a:r>
              <a:rPr lang="fa-IR" b="1" dirty="0" smtClean="0">
                <a:solidFill>
                  <a:srgbClr val="0070C0"/>
                </a:solidFill>
                <a:cs typeface="B Nazanin" panose="00000400000000000000" pitchFamily="2" charset="-78"/>
              </a:rPr>
              <a:t>ترتیب رضایت زناشویی در ابعاد دهگانه (کل نمونه)</a:t>
            </a:r>
            <a:endParaRPr lang="en-US" dirty="0"/>
          </a:p>
        </p:txBody>
      </p:sp>
    </p:spTree>
    <p:extLst>
      <p:ext uri="{BB962C8B-B14F-4D97-AF65-F5344CB8AC3E}">
        <p14:creationId xmlns:p14="http://schemas.microsoft.com/office/powerpoint/2010/main" val="4089171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158836" y="0"/>
            <a:ext cx="5486400" cy="6453607"/>
          </a:xfrm>
          <a:prstGeom prst="rect">
            <a:avLst/>
          </a:prstGeom>
        </p:spPr>
      </p:pic>
    </p:spTree>
    <p:extLst>
      <p:ext uri="{BB962C8B-B14F-4D97-AF65-F5344CB8AC3E}">
        <p14:creationId xmlns:p14="http://schemas.microsoft.com/office/powerpoint/2010/main" val="3400067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2337" y="665018"/>
            <a:ext cx="12055173" cy="5624946"/>
          </a:xfrm>
          <a:prstGeom prst="rect">
            <a:avLst/>
          </a:prstGeom>
        </p:spPr>
      </p:pic>
    </p:spTree>
    <p:extLst>
      <p:ext uri="{BB962C8B-B14F-4D97-AF65-F5344CB8AC3E}">
        <p14:creationId xmlns:p14="http://schemas.microsoft.com/office/powerpoint/2010/main" val="199921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20667" y="0"/>
            <a:ext cx="9350666" cy="6858000"/>
          </a:xfrm>
          <a:prstGeom prst="rect">
            <a:avLst/>
          </a:prstGeom>
        </p:spPr>
      </p:pic>
    </p:spTree>
    <p:extLst>
      <p:ext uri="{BB962C8B-B14F-4D97-AF65-F5344CB8AC3E}">
        <p14:creationId xmlns:p14="http://schemas.microsoft.com/office/powerpoint/2010/main" val="336190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8200" y="0"/>
            <a:ext cx="10858500" cy="3743325"/>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2100177" y="4405745"/>
            <a:ext cx="7991646" cy="1139464"/>
          </a:xfrm>
          <a:prstGeom prst="rect">
            <a:avLst/>
          </a:prstGeom>
        </p:spPr>
      </p:pic>
    </p:spTree>
    <p:extLst>
      <p:ext uri="{BB962C8B-B14F-4D97-AF65-F5344CB8AC3E}">
        <p14:creationId xmlns:p14="http://schemas.microsoft.com/office/powerpoint/2010/main" val="12189879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endParaRPr lang="en-US" altLang="en-US" smtClean="0"/>
          </a:p>
        </p:txBody>
      </p:sp>
      <p:sp>
        <p:nvSpPr>
          <p:cNvPr id="59395" name="Content Placeholder 2"/>
          <p:cNvSpPr>
            <a:spLocks noGrp="1"/>
          </p:cNvSpPr>
          <p:nvPr>
            <p:ph idx="1"/>
          </p:nvPr>
        </p:nvSpPr>
        <p:spPr/>
        <p:txBody>
          <a:bodyPr/>
          <a:lstStyle/>
          <a:p>
            <a:endParaRPr lang="en-US" altLang="en-US" smtClean="0"/>
          </a:p>
        </p:txBody>
      </p:sp>
      <p:graphicFrame>
        <p:nvGraphicFramePr>
          <p:cNvPr id="4" name="Diagram 3"/>
          <p:cNvGraphicFramePr/>
          <p:nvPr>
            <p:extLst>
              <p:ext uri="{D42A27DB-BD31-4B8C-83A1-F6EECF244321}">
                <p14:modId xmlns:p14="http://schemas.microsoft.com/office/powerpoint/2010/main" val="2356051830"/>
              </p:ext>
            </p:extLst>
          </p:nvPr>
        </p:nvGraphicFramePr>
        <p:xfrm>
          <a:off x="1524000" y="110836"/>
          <a:ext cx="9144000" cy="6518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90840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2136775" y="192088"/>
            <a:ext cx="8153400" cy="990600"/>
          </a:xfrm>
        </p:spPr>
        <p:txBody>
          <a:bodyPr/>
          <a:lstStyle/>
          <a:p>
            <a:pPr algn="r" rtl="1"/>
            <a:r>
              <a:rPr lang="fa-IR" altLang="en-US" b="1" smtClean="0">
                <a:cs typeface="B Zar" panose="00000400000000000000" pitchFamily="2" charset="-78"/>
              </a:rPr>
              <a:t>شرایط اجتماعی فرهنگی زمینه ساز</a:t>
            </a:r>
            <a:endParaRPr lang="en-US" altLang="en-US" b="1" smtClean="0">
              <a:cs typeface="B Zar" panose="00000400000000000000" pitchFamily="2" charset="-78"/>
            </a:endParaRPr>
          </a:p>
        </p:txBody>
      </p:sp>
      <p:pic>
        <p:nvPicPr>
          <p:cNvPr id="56323"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27176" y="1484313"/>
            <a:ext cx="9205913" cy="5141912"/>
          </a:xfrm>
        </p:spPr>
      </p:pic>
      <p:pic>
        <p:nvPicPr>
          <p:cNvPr id="5632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6775" y="1989139"/>
            <a:ext cx="3455988"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729506"/>
      </p:ext>
    </p:extLst>
  </p:cSld>
  <p:clrMapOvr>
    <a:masterClrMapping/>
  </p:clrMapOvr>
  <p:transition>
    <p:push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algn="r" rtl="1"/>
            <a:r>
              <a:rPr lang="fa-IR" altLang="en-US" smtClean="0">
                <a:cs typeface="B Yagut" panose="00000400000000000000" pitchFamily="2" charset="-78"/>
              </a:rPr>
              <a:t>علل فیزیولوژیک و زیست شناختی </a:t>
            </a:r>
            <a:endParaRPr lang="en-US" altLang="en-US" smtClean="0">
              <a:cs typeface="B Yagut" panose="00000400000000000000" pitchFamily="2" charset="-78"/>
            </a:endParaRPr>
          </a:p>
        </p:txBody>
      </p:sp>
      <p:pic>
        <p:nvPicPr>
          <p:cNvPr id="61443" name="Content Placeholder 5"/>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57339" y="1916113"/>
            <a:ext cx="4835525" cy="3630612"/>
          </a:xfrm>
        </p:spPr>
      </p:pic>
      <p:sp>
        <p:nvSpPr>
          <p:cNvPr id="61444" name="Content Placeholder 4"/>
          <p:cNvSpPr>
            <a:spLocks noGrp="1"/>
          </p:cNvSpPr>
          <p:nvPr>
            <p:ph sz="quarter" idx="2"/>
          </p:nvPr>
        </p:nvSpPr>
        <p:spPr>
          <a:xfrm>
            <a:off x="6369050" y="1589088"/>
            <a:ext cx="3886200" cy="4572000"/>
          </a:xfrm>
        </p:spPr>
        <p:txBody>
          <a:bodyPr/>
          <a:lstStyle/>
          <a:p>
            <a:pPr algn="r" rtl="1">
              <a:buClr>
                <a:srgbClr val="C0504D"/>
              </a:buClr>
            </a:pPr>
            <a:r>
              <a:rPr lang="fa-IR" altLang="en-US" b="1" smtClean="0">
                <a:solidFill>
                  <a:srgbClr val="000000"/>
                </a:solidFill>
                <a:cs typeface="B Nazanin" panose="00000400000000000000" pitchFamily="2" charset="-78"/>
              </a:rPr>
              <a:t>علت های مرتبط با رشته های اعصاب در مغز</a:t>
            </a:r>
          </a:p>
          <a:p>
            <a:pPr algn="r" rtl="1">
              <a:buClr>
                <a:srgbClr val="C0504D"/>
              </a:buClr>
            </a:pPr>
            <a:r>
              <a:rPr lang="fa-IR" altLang="en-US" b="1" smtClean="0">
                <a:solidFill>
                  <a:srgbClr val="000000"/>
                </a:solidFill>
                <a:cs typeface="B Nazanin" panose="00000400000000000000" pitchFamily="2" charset="-78"/>
              </a:rPr>
              <a:t>علت های مرتبط با مواد و ترکیبات شیمیایی و هورمونی مغز</a:t>
            </a:r>
            <a:endParaRPr lang="en-US" altLang="en-US" b="1" smtClean="0">
              <a:solidFill>
                <a:srgbClr val="000000"/>
              </a:solidFill>
              <a:cs typeface="B Nazanin" panose="00000400000000000000" pitchFamily="2" charset="-78"/>
            </a:endParaRPr>
          </a:p>
          <a:p>
            <a:endParaRPr lang="en-US" altLang="en-US" b="1" smtClean="0">
              <a:cs typeface="B Nazanin" panose="00000400000000000000" pitchFamily="2" charset="-78"/>
            </a:endParaRPr>
          </a:p>
        </p:txBody>
      </p:sp>
    </p:spTree>
    <p:extLst>
      <p:ext uri="{BB962C8B-B14F-4D97-AF65-F5344CB8AC3E}">
        <p14:creationId xmlns:p14="http://schemas.microsoft.com/office/powerpoint/2010/main" val="1032589369"/>
      </p:ext>
    </p:extLst>
  </p:cSld>
  <p:clrMapOvr>
    <a:masterClrMapping/>
  </p:clrMapOvr>
  <p:transition>
    <p:push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87ABE"/>
        </a:solidFill>
        <a:effectLst/>
      </p:bgPr>
    </p:bg>
    <p:spTree>
      <p:nvGrpSpPr>
        <p:cNvPr id="1" name=""/>
        <p:cNvGrpSpPr/>
        <p:nvPr/>
      </p:nvGrpSpPr>
      <p:grpSpPr>
        <a:xfrm>
          <a:off x="0" y="0"/>
          <a:ext cx="0" cy="0"/>
          <a:chOff x="0" y="0"/>
          <a:chExt cx="0" cy="0"/>
        </a:xfrm>
      </p:grpSpPr>
      <p:sp>
        <p:nvSpPr>
          <p:cNvPr id="66562" name="Rectangle 1"/>
          <p:cNvSpPr>
            <a:spLocks noChangeArrowheads="1"/>
          </p:cNvSpPr>
          <p:nvPr/>
        </p:nvSpPr>
        <p:spPr bwMode="auto">
          <a:xfrm>
            <a:off x="3554414" y="442914"/>
            <a:ext cx="489267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defTabSz="822325">
              <a:defRPr>
                <a:solidFill>
                  <a:schemeClr val="tx1"/>
                </a:solidFill>
                <a:latin typeface="Arial" panose="020B0604020202020204" pitchFamily="34" charset="0"/>
                <a:cs typeface="Arial" panose="020B0604020202020204" pitchFamily="34" charset="0"/>
              </a:defRPr>
            </a:lvl1pPr>
            <a:lvl2pPr marL="742950" indent="-285750" defTabSz="822325">
              <a:defRPr>
                <a:solidFill>
                  <a:schemeClr val="tx1"/>
                </a:solidFill>
                <a:latin typeface="Arial" panose="020B0604020202020204" pitchFamily="34" charset="0"/>
                <a:cs typeface="Arial" panose="020B0604020202020204" pitchFamily="34" charset="0"/>
              </a:defRPr>
            </a:lvl2pPr>
            <a:lvl3pPr marL="1143000" indent="-228600" defTabSz="822325">
              <a:defRPr>
                <a:solidFill>
                  <a:schemeClr val="tx1"/>
                </a:solidFill>
                <a:latin typeface="Arial" panose="020B0604020202020204" pitchFamily="34" charset="0"/>
                <a:cs typeface="Arial" panose="020B0604020202020204" pitchFamily="34" charset="0"/>
              </a:defRPr>
            </a:lvl3pPr>
            <a:lvl4pPr marL="1600200" indent="-228600" defTabSz="822325">
              <a:defRPr>
                <a:solidFill>
                  <a:schemeClr val="tx1"/>
                </a:solidFill>
                <a:latin typeface="Arial" panose="020B0604020202020204" pitchFamily="34" charset="0"/>
                <a:cs typeface="Arial" panose="020B0604020202020204" pitchFamily="34" charset="0"/>
              </a:defRPr>
            </a:lvl4pPr>
            <a:lvl5pPr marL="2057400" indent="-228600" defTabSz="822325">
              <a:defRPr>
                <a:solidFill>
                  <a:schemeClr val="tx1"/>
                </a:solidFill>
                <a:latin typeface="Arial" panose="020B0604020202020204" pitchFamily="34" charset="0"/>
                <a:cs typeface="Arial" panose="020B0604020202020204" pitchFamily="34" charset="0"/>
              </a:defRPr>
            </a:lvl5pPr>
            <a:lvl6pPr marL="2514600" indent="-228600" defTabSz="8223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23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23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23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4400" b="1">
                <a:solidFill>
                  <a:srgbClr val="C00000"/>
                </a:solidFill>
                <a:latin typeface="Gill Sans" charset="0"/>
                <a:cs typeface="B Nazanin" panose="00000400000000000000" pitchFamily="2" charset="-78"/>
                <a:sym typeface="Gill Sans" charset="0"/>
              </a:rPr>
              <a:t>Neurotransmitters</a:t>
            </a:r>
            <a:endParaRPr lang="fa-IR" altLang="en-US" sz="4400" b="1">
              <a:solidFill>
                <a:srgbClr val="C00000"/>
              </a:solidFill>
              <a:latin typeface="Gill Sans" charset="0"/>
              <a:cs typeface="B Nazanin" panose="00000400000000000000" pitchFamily="2" charset="-78"/>
              <a:sym typeface="Gill Sans" charset="0"/>
            </a:endParaRPr>
          </a:p>
          <a:p>
            <a:pPr algn="ctr" fontAlgn="base">
              <a:spcBef>
                <a:spcPct val="0"/>
              </a:spcBef>
              <a:spcAft>
                <a:spcPct val="0"/>
              </a:spcAft>
            </a:pPr>
            <a:r>
              <a:rPr lang="fa-IR" altLang="en-US" sz="4400" b="1">
                <a:solidFill>
                  <a:srgbClr val="C00000"/>
                </a:solidFill>
                <a:latin typeface="Gill Sans" charset="0"/>
                <a:cs typeface="B Nazanin" panose="00000400000000000000" pitchFamily="2" charset="-78"/>
                <a:sym typeface="Gill Sans" charset="0"/>
              </a:rPr>
              <a:t>انتقال دهنده های عصبی</a:t>
            </a:r>
            <a:endParaRPr lang="en-US" altLang="en-US" sz="4400" b="1">
              <a:solidFill>
                <a:srgbClr val="C00000"/>
              </a:solidFill>
              <a:latin typeface="Gill Sans" charset="0"/>
              <a:cs typeface="B Nazanin" panose="00000400000000000000" pitchFamily="2" charset="-78"/>
              <a:sym typeface="Gill Sans" charset="0"/>
            </a:endParaRPr>
          </a:p>
        </p:txBody>
      </p:sp>
      <p:sp>
        <p:nvSpPr>
          <p:cNvPr id="12291" name="Rectangle 2"/>
          <p:cNvSpPr>
            <a:spLocks noChangeArrowheads="1"/>
          </p:cNvSpPr>
          <p:nvPr/>
        </p:nvSpPr>
        <p:spPr bwMode="auto">
          <a:xfrm>
            <a:off x="1466850" y="1949450"/>
            <a:ext cx="92519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algn="ctr">
              <a:defRPr sz="3200">
                <a:solidFill>
                  <a:srgbClr val="000000"/>
                </a:solidFill>
                <a:latin typeface="Gill Sans" charset="0"/>
                <a:cs typeface="Gill Sans" charset="0"/>
                <a:sym typeface="Gill Sans" charset="0"/>
              </a:defRPr>
            </a:lvl1pPr>
            <a:lvl2pPr marL="742950" indent="-285750" algn="ctr">
              <a:defRPr sz="3200">
                <a:solidFill>
                  <a:srgbClr val="000000"/>
                </a:solidFill>
                <a:latin typeface="Gill Sans" charset="0"/>
                <a:cs typeface="Gill Sans" charset="0"/>
                <a:sym typeface="Gill Sans" charset="0"/>
              </a:defRPr>
            </a:lvl2pPr>
            <a:lvl3pPr marL="1143000" indent="-228600" algn="ctr">
              <a:defRPr sz="3200">
                <a:solidFill>
                  <a:srgbClr val="000000"/>
                </a:solidFill>
                <a:latin typeface="Gill Sans" charset="0"/>
                <a:cs typeface="Gill Sans" charset="0"/>
                <a:sym typeface="Gill Sans" charset="0"/>
              </a:defRPr>
            </a:lvl3pPr>
            <a:lvl4pPr marL="1600200" indent="-228600" algn="ctr">
              <a:defRPr sz="3200">
                <a:solidFill>
                  <a:srgbClr val="000000"/>
                </a:solidFill>
                <a:latin typeface="Gill Sans" charset="0"/>
                <a:cs typeface="Gill Sans" charset="0"/>
                <a:sym typeface="Gill Sans" charset="0"/>
              </a:defRPr>
            </a:lvl4pPr>
            <a:lvl5pPr marL="2057400" indent="-228600" algn="ctr">
              <a:defRPr sz="3200">
                <a:solidFill>
                  <a:srgbClr val="000000"/>
                </a:solidFill>
                <a:latin typeface="Gill Sans" charset="0"/>
                <a:cs typeface="Gill Sans"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9pPr>
          </a:lstStyle>
          <a:p>
            <a:pPr defTabSz="822960" fontAlgn="base">
              <a:spcBef>
                <a:spcPct val="0"/>
              </a:spcBef>
              <a:spcAft>
                <a:spcPct val="0"/>
              </a:spcAft>
              <a:defRPr/>
            </a:pPr>
            <a:r>
              <a:rPr lang="en-US" altLang="en-US" sz="2880" dirty="0"/>
              <a:t>Aggression linked to the action of Serotonin &amp; Dopamine</a:t>
            </a:r>
          </a:p>
        </p:txBody>
      </p:sp>
      <p:sp>
        <p:nvSpPr>
          <p:cNvPr id="12292" name="Rectangle 3"/>
          <p:cNvSpPr>
            <a:spLocks noChangeArrowheads="1"/>
          </p:cNvSpPr>
          <p:nvPr/>
        </p:nvSpPr>
        <p:spPr bwMode="auto">
          <a:xfrm>
            <a:off x="3989389" y="2806700"/>
            <a:ext cx="40227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algn="ctr">
              <a:defRPr sz="3200">
                <a:solidFill>
                  <a:srgbClr val="000000"/>
                </a:solidFill>
                <a:latin typeface="Gill Sans" charset="0"/>
                <a:cs typeface="Gill Sans" charset="0"/>
                <a:sym typeface="Gill Sans" charset="0"/>
              </a:defRPr>
            </a:lvl1pPr>
            <a:lvl2pPr marL="742950" indent="-285750" algn="ctr">
              <a:defRPr sz="3200">
                <a:solidFill>
                  <a:srgbClr val="000000"/>
                </a:solidFill>
                <a:latin typeface="Gill Sans" charset="0"/>
                <a:cs typeface="Gill Sans" charset="0"/>
                <a:sym typeface="Gill Sans" charset="0"/>
              </a:defRPr>
            </a:lvl2pPr>
            <a:lvl3pPr marL="1143000" indent="-228600" algn="ctr">
              <a:defRPr sz="3200">
                <a:solidFill>
                  <a:srgbClr val="000000"/>
                </a:solidFill>
                <a:latin typeface="Gill Sans" charset="0"/>
                <a:cs typeface="Gill Sans" charset="0"/>
                <a:sym typeface="Gill Sans" charset="0"/>
              </a:defRPr>
            </a:lvl3pPr>
            <a:lvl4pPr marL="1600200" indent="-228600" algn="ctr">
              <a:defRPr sz="3200">
                <a:solidFill>
                  <a:srgbClr val="000000"/>
                </a:solidFill>
                <a:latin typeface="Gill Sans" charset="0"/>
                <a:cs typeface="Gill Sans" charset="0"/>
                <a:sym typeface="Gill Sans" charset="0"/>
              </a:defRPr>
            </a:lvl4pPr>
            <a:lvl5pPr marL="2057400" indent="-228600" algn="ctr">
              <a:defRPr sz="3200">
                <a:solidFill>
                  <a:srgbClr val="000000"/>
                </a:solidFill>
                <a:latin typeface="Gill Sans" charset="0"/>
                <a:cs typeface="Gill Sans"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9pPr>
          </a:lstStyle>
          <a:p>
            <a:pPr defTabSz="822960" fontAlgn="base">
              <a:spcBef>
                <a:spcPct val="0"/>
              </a:spcBef>
              <a:spcAft>
                <a:spcPct val="0"/>
              </a:spcAft>
              <a:defRPr/>
            </a:pPr>
            <a:r>
              <a:rPr lang="en-US" altLang="en-US" sz="2880" b="1"/>
              <a:t>Low</a:t>
            </a:r>
            <a:r>
              <a:rPr lang="en-US" altLang="en-US" sz="2880"/>
              <a:t> levels of </a:t>
            </a:r>
            <a:r>
              <a:rPr lang="en-US" altLang="en-US" sz="2880" b="1"/>
              <a:t>Serotonin</a:t>
            </a:r>
          </a:p>
        </p:txBody>
      </p:sp>
      <p:sp>
        <p:nvSpPr>
          <p:cNvPr id="12293" name="Rectangle 4"/>
          <p:cNvSpPr>
            <a:spLocks noChangeArrowheads="1"/>
          </p:cNvSpPr>
          <p:nvPr/>
        </p:nvSpPr>
        <p:spPr bwMode="auto">
          <a:xfrm>
            <a:off x="4011613" y="3652838"/>
            <a:ext cx="4164012"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algn="ctr">
              <a:defRPr sz="3200">
                <a:solidFill>
                  <a:srgbClr val="000000"/>
                </a:solidFill>
                <a:latin typeface="Gill Sans" charset="0"/>
                <a:cs typeface="Gill Sans" charset="0"/>
                <a:sym typeface="Gill Sans" charset="0"/>
              </a:defRPr>
            </a:lvl1pPr>
            <a:lvl2pPr marL="742950" indent="-285750" algn="ctr">
              <a:defRPr sz="3200">
                <a:solidFill>
                  <a:srgbClr val="000000"/>
                </a:solidFill>
                <a:latin typeface="Gill Sans" charset="0"/>
                <a:cs typeface="Gill Sans" charset="0"/>
                <a:sym typeface="Gill Sans" charset="0"/>
              </a:defRPr>
            </a:lvl2pPr>
            <a:lvl3pPr marL="1143000" indent="-228600" algn="ctr">
              <a:defRPr sz="3200">
                <a:solidFill>
                  <a:srgbClr val="000000"/>
                </a:solidFill>
                <a:latin typeface="Gill Sans" charset="0"/>
                <a:cs typeface="Gill Sans" charset="0"/>
                <a:sym typeface="Gill Sans" charset="0"/>
              </a:defRPr>
            </a:lvl3pPr>
            <a:lvl4pPr marL="1600200" indent="-228600" algn="ctr">
              <a:defRPr sz="3200">
                <a:solidFill>
                  <a:srgbClr val="000000"/>
                </a:solidFill>
                <a:latin typeface="Gill Sans" charset="0"/>
                <a:cs typeface="Gill Sans" charset="0"/>
                <a:sym typeface="Gill Sans" charset="0"/>
              </a:defRPr>
            </a:lvl4pPr>
            <a:lvl5pPr marL="2057400" indent="-228600" algn="ctr">
              <a:defRPr sz="3200">
                <a:solidFill>
                  <a:srgbClr val="000000"/>
                </a:solidFill>
                <a:latin typeface="Gill Sans" charset="0"/>
                <a:cs typeface="Gill Sans"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9pPr>
          </a:lstStyle>
          <a:p>
            <a:pPr defTabSz="822960" fontAlgn="base">
              <a:spcBef>
                <a:spcPct val="0"/>
              </a:spcBef>
              <a:spcAft>
                <a:spcPct val="0"/>
              </a:spcAft>
              <a:defRPr/>
            </a:pPr>
            <a:r>
              <a:rPr lang="en-US" altLang="en-US" sz="2880" b="1" dirty="0"/>
              <a:t>High</a:t>
            </a:r>
            <a:r>
              <a:rPr lang="en-US" altLang="en-US" sz="2880" dirty="0"/>
              <a:t> levels of </a:t>
            </a:r>
            <a:r>
              <a:rPr lang="en-US" altLang="en-US" sz="2880" b="1" dirty="0"/>
              <a:t>Dopamine</a:t>
            </a:r>
          </a:p>
        </p:txBody>
      </p:sp>
      <p:pic>
        <p:nvPicPr>
          <p:cNvPr id="66566" name="Picture 7" descr="SerotoninRecepto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8013" y="4230688"/>
            <a:ext cx="3365500"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74351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675BB"/>
        </a:solidFill>
        <a:effectLst/>
      </p:bgPr>
    </p:bg>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2886075" y="841376"/>
            <a:ext cx="17272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algn="ctr">
              <a:defRPr sz="3200">
                <a:solidFill>
                  <a:srgbClr val="000000"/>
                </a:solidFill>
                <a:latin typeface="Gill Sans" charset="0"/>
                <a:cs typeface="Gill Sans" charset="0"/>
                <a:sym typeface="Gill Sans" charset="0"/>
              </a:defRPr>
            </a:lvl1pPr>
            <a:lvl2pPr marL="742950" indent="-285750" algn="ctr">
              <a:defRPr sz="3200">
                <a:solidFill>
                  <a:srgbClr val="000000"/>
                </a:solidFill>
                <a:latin typeface="Gill Sans" charset="0"/>
                <a:cs typeface="Gill Sans" charset="0"/>
                <a:sym typeface="Gill Sans" charset="0"/>
              </a:defRPr>
            </a:lvl2pPr>
            <a:lvl3pPr marL="1143000" indent="-228600" algn="ctr">
              <a:defRPr sz="3200">
                <a:solidFill>
                  <a:srgbClr val="000000"/>
                </a:solidFill>
                <a:latin typeface="Gill Sans" charset="0"/>
                <a:cs typeface="Gill Sans" charset="0"/>
                <a:sym typeface="Gill Sans" charset="0"/>
              </a:defRPr>
            </a:lvl3pPr>
            <a:lvl4pPr marL="1600200" indent="-228600" algn="ctr">
              <a:defRPr sz="3200">
                <a:solidFill>
                  <a:srgbClr val="000000"/>
                </a:solidFill>
                <a:latin typeface="Gill Sans" charset="0"/>
                <a:cs typeface="Gill Sans" charset="0"/>
                <a:sym typeface="Gill Sans" charset="0"/>
              </a:defRPr>
            </a:lvl4pPr>
            <a:lvl5pPr marL="2057400" indent="-228600" algn="ctr">
              <a:defRPr sz="3200">
                <a:solidFill>
                  <a:srgbClr val="000000"/>
                </a:solidFill>
                <a:latin typeface="Gill Sans" charset="0"/>
                <a:cs typeface="Gill Sans"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9pPr>
          </a:lstStyle>
          <a:p>
            <a:pPr defTabSz="822960" fontAlgn="base">
              <a:spcBef>
                <a:spcPct val="0"/>
              </a:spcBef>
              <a:spcAft>
                <a:spcPct val="0"/>
              </a:spcAft>
              <a:defRPr/>
            </a:pPr>
            <a:r>
              <a:rPr lang="en-US" altLang="en-US" sz="2880" b="1"/>
              <a:t>Serotonin</a:t>
            </a:r>
          </a:p>
        </p:txBody>
      </p:sp>
      <p:sp>
        <p:nvSpPr>
          <p:cNvPr id="67587" name="Rectangle 2"/>
          <p:cNvSpPr>
            <a:spLocks noChangeArrowheads="1"/>
          </p:cNvSpPr>
          <p:nvPr/>
        </p:nvSpPr>
        <p:spPr bwMode="auto">
          <a:xfrm>
            <a:off x="6721475" y="1439863"/>
            <a:ext cx="31432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defTabSz="822325">
              <a:defRPr>
                <a:solidFill>
                  <a:schemeClr val="tx1"/>
                </a:solidFill>
                <a:latin typeface="Arial" panose="020B0604020202020204" pitchFamily="34" charset="0"/>
                <a:cs typeface="Arial" panose="020B0604020202020204" pitchFamily="34" charset="0"/>
              </a:defRPr>
            </a:lvl1pPr>
            <a:lvl2pPr marL="742950" indent="-285750" defTabSz="822325">
              <a:defRPr>
                <a:solidFill>
                  <a:schemeClr val="tx1"/>
                </a:solidFill>
                <a:latin typeface="Arial" panose="020B0604020202020204" pitchFamily="34" charset="0"/>
                <a:cs typeface="Arial" panose="020B0604020202020204" pitchFamily="34" charset="0"/>
              </a:defRPr>
            </a:lvl2pPr>
            <a:lvl3pPr marL="1143000" indent="-228600" defTabSz="822325">
              <a:defRPr>
                <a:solidFill>
                  <a:schemeClr val="tx1"/>
                </a:solidFill>
                <a:latin typeface="Arial" panose="020B0604020202020204" pitchFamily="34" charset="0"/>
                <a:cs typeface="Arial" panose="020B0604020202020204" pitchFamily="34" charset="0"/>
              </a:defRPr>
            </a:lvl3pPr>
            <a:lvl4pPr marL="1600200" indent="-228600" defTabSz="822325">
              <a:defRPr>
                <a:solidFill>
                  <a:schemeClr val="tx1"/>
                </a:solidFill>
                <a:latin typeface="Arial" panose="020B0604020202020204" pitchFamily="34" charset="0"/>
                <a:cs typeface="Arial" panose="020B0604020202020204" pitchFamily="34" charset="0"/>
              </a:defRPr>
            </a:lvl4pPr>
            <a:lvl5pPr marL="2057400" indent="-228600" defTabSz="822325">
              <a:defRPr>
                <a:solidFill>
                  <a:schemeClr val="tx1"/>
                </a:solidFill>
                <a:latin typeface="Arial" panose="020B0604020202020204" pitchFamily="34" charset="0"/>
                <a:cs typeface="Arial" panose="020B0604020202020204" pitchFamily="34" charset="0"/>
              </a:defRPr>
            </a:lvl5pPr>
            <a:lvl6pPr marL="2514600" indent="-228600" defTabSz="8223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23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23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23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fontAlgn="base">
              <a:spcBef>
                <a:spcPct val="0"/>
              </a:spcBef>
              <a:spcAft>
                <a:spcPct val="0"/>
              </a:spcAft>
            </a:pPr>
            <a:r>
              <a:rPr lang="fa-IR" altLang="en-US" sz="3600">
                <a:solidFill>
                  <a:srgbClr val="000000"/>
                </a:solidFill>
                <a:latin typeface="Gill Sans" charset="0"/>
                <a:cs typeface="B Nazanin" panose="00000400000000000000" pitchFamily="2" charset="-78"/>
                <a:sym typeface="Gill Sans" charset="0"/>
              </a:rPr>
              <a:t>پایین بودن سطح هورمون سروتونین سبب کاهش کنترل بر اعصاب هنگام بروز خشم میشود</a:t>
            </a:r>
            <a:endParaRPr lang="en-US" altLang="en-US" sz="3600">
              <a:solidFill>
                <a:srgbClr val="000000"/>
              </a:solidFill>
              <a:latin typeface="Gill Sans" charset="0"/>
              <a:cs typeface="B Nazanin" panose="00000400000000000000" pitchFamily="2" charset="-78"/>
              <a:sym typeface="Gill Sans" charset="0"/>
            </a:endParaRPr>
          </a:p>
        </p:txBody>
      </p:sp>
      <p:sp>
        <p:nvSpPr>
          <p:cNvPr id="13316" name="Rectangle 3"/>
          <p:cNvSpPr>
            <a:spLocks noChangeArrowheads="1"/>
          </p:cNvSpPr>
          <p:nvPr/>
        </p:nvSpPr>
        <p:spPr bwMode="auto">
          <a:xfrm>
            <a:off x="6573838" y="4435476"/>
            <a:ext cx="3440112"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a:defRPr sz="3200">
                <a:solidFill>
                  <a:srgbClr val="000000"/>
                </a:solidFill>
                <a:latin typeface="Gill Sans" charset="0"/>
                <a:cs typeface="Gill Sans" charset="0"/>
                <a:sym typeface="Gill Sans" charset="0"/>
              </a:defRPr>
            </a:lvl1pPr>
            <a:lvl2pPr marL="742950" indent="-285750" algn="ctr">
              <a:defRPr sz="3200">
                <a:solidFill>
                  <a:srgbClr val="000000"/>
                </a:solidFill>
                <a:latin typeface="Gill Sans" charset="0"/>
                <a:cs typeface="Gill Sans" charset="0"/>
                <a:sym typeface="Gill Sans" charset="0"/>
              </a:defRPr>
            </a:lvl2pPr>
            <a:lvl3pPr marL="1143000" indent="-228600" algn="ctr">
              <a:defRPr sz="3200">
                <a:solidFill>
                  <a:srgbClr val="000000"/>
                </a:solidFill>
                <a:latin typeface="Gill Sans" charset="0"/>
                <a:cs typeface="Gill Sans" charset="0"/>
                <a:sym typeface="Gill Sans" charset="0"/>
              </a:defRPr>
            </a:lvl3pPr>
            <a:lvl4pPr marL="1600200" indent="-228600" algn="ctr">
              <a:defRPr sz="3200">
                <a:solidFill>
                  <a:srgbClr val="000000"/>
                </a:solidFill>
                <a:latin typeface="Gill Sans" charset="0"/>
                <a:cs typeface="Gill Sans" charset="0"/>
                <a:sym typeface="Gill Sans" charset="0"/>
              </a:defRPr>
            </a:lvl4pPr>
            <a:lvl5pPr marL="2057400" indent="-228600" algn="ctr">
              <a:defRPr sz="3200">
                <a:solidFill>
                  <a:srgbClr val="000000"/>
                </a:solidFill>
                <a:latin typeface="Gill Sans" charset="0"/>
                <a:cs typeface="Gill Sans"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9pPr>
          </a:lstStyle>
          <a:p>
            <a:pPr algn="l" defTabSz="822960" fontAlgn="base">
              <a:spcBef>
                <a:spcPct val="0"/>
              </a:spcBef>
              <a:spcAft>
                <a:spcPct val="0"/>
              </a:spcAft>
              <a:defRPr/>
            </a:pPr>
            <a:r>
              <a:rPr lang="en-US" altLang="en-US" sz="2520" dirty="0"/>
              <a:t>Low levels are thought to reduce the ability to control aggressive impulses leading to aggressive </a:t>
            </a:r>
            <a:r>
              <a:rPr lang="en-US" altLang="en-US" sz="2520" dirty="0" err="1"/>
              <a:t>behaviour</a:t>
            </a:r>
            <a:r>
              <a:rPr lang="en-US" altLang="en-US" sz="2520" dirty="0"/>
              <a:t>.</a:t>
            </a:r>
          </a:p>
        </p:txBody>
      </p:sp>
      <p:pic>
        <p:nvPicPr>
          <p:cNvPr id="675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7" y="1485901"/>
            <a:ext cx="4986338"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48392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471BA"/>
        </a:solidFill>
        <a:effectLst/>
      </p:bgPr>
    </p:bg>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1522413" y="536576"/>
            <a:ext cx="91424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a:defRPr sz="3200">
                <a:solidFill>
                  <a:srgbClr val="000000"/>
                </a:solidFill>
                <a:latin typeface="Gill Sans" charset="0"/>
                <a:cs typeface="Gill Sans" charset="0"/>
                <a:sym typeface="Gill Sans" charset="0"/>
              </a:defRPr>
            </a:lvl1pPr>
            <a:lvl2pPr marL="742950" indent="-285750" algn="ctr">
              <a:defRPr sz="3200">
                <a:solidFill>
                  <a:srgbClr val="000000"/>
                </a:solidFill>
                <a:latin typeface="Gill Sans" charset="0"/>
                <a:cs typeface="Gill Sans" charset="0"/>
                <a:sym typeface="Gill Sans" charset="0"/>
              </a:defRPr>
            </a:lvl2pPr>
            <a:lvl3pPr marL="1143000" indent="-228600" algn="ctr">
              <a:defRPr sz="3200">
                <a:solidFill>
                  <a:srgbClr val="000000"/>
                </a:solidFill>
                <a:latin typeface="Gill Sans" charset="0"/>
                <a:cs typeface="Gill Sans" charset="0"/>
                <a:sym typeface="Gill Sans" charset="0"/>
              </a:defRPr>
            </a:lvl3pPr>
            <a:lvl4pPr marL="1600200" indent="-228600" algn="ctr">
              <a:defRPr sz="3200">
                <a:solidFill>
                  <a:srgbClr val="000000"/>
                </a:solidFill>
                <a:latin typeface="Gill Sans" charset="0"/>
                <a:cs typeface="Gill Sans" charset="0"/>
                <a:sym typeface="Gill Sans" charset="0"/>
              </a:defRPr>
            </a:lvl4pPr>
            <a:lvl5pPr marL="2057400" indent="-228600" algn="ctr">
              <a:defRPr sz="3200">
                <a:solidFill>
                  <a:srgbClr val="000000"/>
                </a:solidFill>
                <a:latin typeface="Gill Sans" charset="0"/>
                <a:cs typeface="Gill Sans"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9pPr>
          </a:lstStyle>
          <a:p>
            <a:pPr defTabSz="822960" fontAlgn="base">
              <a:spcBef>
                <a:spcPct val="0"/>
              </a:spcBef>
              <a:spcAft>
                <a:spcPct val="0"/>
              </a:spcAft>
              <a:defRPr/>
            </a:pPr>
            <a:r>
              <a:rPr lang="fa-IR" altLang="en-US" sz="2880" b="1" dirty="0">
                <a:cs typeface="B Nazanin" panose="00000400000000000000" pitchFamily="2" charset="-78"/>
              </a:rPr>
              <a:t>تجویز داروی فلوگزتین باعث کاهش عصبانیت افراد میشود</a:t>
            </a:r>
          </a:p>
          <a:p>
            <a:pPr defTabSz="822960" fontAlgn="base">
              <a:spcBef>
                <a:spcPct val="0"/>
              </a:spcBef>
              <a:spcAft>
                <a:spcPct val="0"/>
              </a:spcAft>
              <a:defRPr/>
            </a:pPr>
            <a:r>
              <a:rPr lang="fa-IR" altLang="en-US" sz="2880" b="1" dirty="0">
                <a:cs typeface="B Nazanin" panose="00000400000000000000" pitchFamily="2" charset="-78"/>
              </a:rPr>
              <a:t>علت پرخاشگری بعد از مصرف الکل نیز به کاهش سروتونین مربوط میشود</a:t>
            </a:r>
            <a:endParaRPr lang="en-US" altLang="en-US" sz="2880" b="1" dirty="0">
              <a:cs typeface="B Nazanin" panose="00000400000000000000" pitchFamily="2" charset="-78"/>
            </a:endParaRPr>
          </a:p>
        </p:txBody>
      </p:sp>
      <p:sp>
        <p:nvSpPr>
          <p:cNvPr id="20483" name="Rectangle 2"/>
          <p:cNvSpPr>
            <a:spLocks noChangeArrowheads="1"/>
          </p:cNvSpPr>
          <p:nvPr/>
        </p:nvSpPr>
        <p:spPr bwMode="auto">
          <a:xfrm>
            <a:off x="1522413" y="1760539"/>
            <a:ext cx="9142413"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a:defRPr sz="3200">
                <a:solidFill>
                  <a:srgbClr val="000000"/>
                </a:solidFill>
                <a:latin typeface="Gill Sans" charset="0"/>
                <a:cs typeface="Gill Sans" charset="0"/>
                <a:sym typeface="Gill Sans" charset="0"/>
              </a:defRPr>
            </a:lvl1pPr>
            <a:lvl2pPr marL="742950" indent="-285750" algn="ctr">
              <a:defRPr sz="3200">
                <a:solidFill>
                  <a:srgbClr val="000000"/>
                </a:solidFill>
                <a:latin typeface="Gill Sans" charset="0"/>
                <a:cs typeface="Gill Sans" charset="0"/>
                <a:sym typeface="Gill Sans" charset="0"/>
              </a:defRPr>
            </a:lvl2pPr>
            <a:lvl3pPr marL="1143000" indent="-228600" algn="ctr">
              <a:defRPr sz="3200">
                <a:solidFill>
                  <a:srgbClr val="000000"/>
                </a:solidFill>
                <a:latin typeface="Gill Sans" charset="0"/>
                <a:cs typeface="Gill Sans" charset="0"/>
                <a:sym typeface="Gill Sans" charset="0"/>
              </a:defRPr>
            </a:lvl3pPr>
            <a:lvl4pPr marL="1600200" indent="-228600" algn="ctr">
              <a:defRPr sz="3200">
                <a:solidFill>
                  <a:srgbClr val="000000"/>
                </a:solidFill>
                <a:latin typeface="Gill Sans" charset="0"/>
                <a:cs typeface="Gill Sans" charset="0"/>
                <a:sym typeface="Gill Sans" charset="0"/>
              </a:defRPr>
            </a:lvl4pPr>
            <a:lvl5pPr marL="2057400" indent="-228600" algn="ctr">
              <a:defRPr sz="3200">
                <a:solidFill>
                  <a:srgbClr val="000000"/>
                </a:solidFill>
                <a:latin typeface="Gill Sans" charset="0"/>
                <a:cs typeface="Gill Sans"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9pPr>
          </a:lstStyle>
          <a:p>
            <a:pPr defTabSz="822960" fontAlgn="base">
              <a:spcBef>
                <a:spcPct val="0"/>
              </a:spcBef>
              <a:spcAft>
                <a:spcPct val="0"/>
              </a:spcAft>
              <a:defRPr/>
            </a:pPr>
            <a:r>
              <a:rPr lang="en-US" altLang="en-US" sz="2160" dirty="0" err="1"/>
              <a:t>Coccaro</a:t>
            </a:r>
            <a:r>
              <a:rPr lang="en-US" altLang="en-US" sz="2160" dirty="0"/>
              <a:t> &amp; </a:t>
            </a:r>
            <a:r>
              <a:rPr lang="en-US" altLang="en-US" sz="2160" dirty="0" err="1"/>
              <a:t>kavoussi</a:t>
            </a:r>
            <a:r>
              <a:rPr lang="en-US" altLang="en-US" sz="2160" dirty="0"/>
              <a:t> (1997) found that aggression was reduced after administering the antidepressant drug Prozac.</a:t>
            </a:r>
          </a:p>
        </p:txBody>
      </p:sp>
      <p:pic>
        <p:nvPicPr>
          <p:cNvPr id="686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5" y="2536826"/>
            <a:ext cx="461645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297026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algn="r" rtl="1" eaLnBrk="1" hangingPunct="1"/>
            <a:r>
              <a:rPr lang="fa-IR" altLang="en-US" smtClean="0">
                <a:cs typeface="B Nazanin" panose="00000400000000000000" pitchFamily="2" charset="-78"/>
              </a:rPr>
              <a:t>عوارض کمبود سروتونین</a:t>
            </a:r>
            <a:endParaRPr lang="en-GB" altLang="en-US" smtClean="0">
              <a:cs typeface="B Nazanin" panose="00000400000000000000" pitchFamily="2" charset="-78"/>
            </a:endParaRPr>
          </a:p>
        </p:txBody>
      </p:sp>
      <p:sp>
        <p:nvSpPr>
          <p:cNvPr id="3" name="Text Placeholder 2"/>
          <p:cNvSpPr>
            <a:spLocks noGrp="1"/>
          </p:cNvSpPr>
          <p:nvPr>
            <p:ph type="body" sz="half" idx="1"/>
          </p:nvPr>
        </p:nvSpPr>
        <p:spPr/>
        <p:txBody>
          <a:bodyPr/>
          <a:lstStyle/>
          <a:p>
            <a:pPr eaLnBrk="1" hangingPunct="1"/>
            <a:r>
              <a:rPr lang="en-GB" altLang="en-US" smtClean="0"/>
              <a:t>Impulsive behaviour</a:t>
            </a:r>
          </a:p>
          <a:p>
            <a:pPr eaLnBrk="1" hangingPunct="1"/>
            <a:r>
              <a:rPr lang="en-GB" altLang="en-US" smtClean="0"/>
              <a:t>aggression</a:t>
            </a:r>
          </a:p>
          <a:p>
            <a:pPr eaLnBrk="1" hangingPunct="1"/>
            <a:r>
              <a:rPr lang="en-GB" altLang="en-US" smtClean="0"/>
              <a:t>Overeating</a:t>
            </a:r>
          </a:p>
          <a:p>
            <a:pPr eaLnBrk="1" hangingPunct="1"/>
            <a:r>
              <a:rPr lang="en-GB" altLang="en-US" smtClean="0"/>
              <a:t>Depression</a:t>
            </a:r>
          </a:p>
          <a:p>
            <a:pPr eaLnBrk="1" hangingPunct="1"/>
            <a:r>
              <a:rPr lang="en-GB" altLang="en-US" smtClean="0"/>
              <a:t>Alcohol abuse</a:t>
            </a:r>
          </a:p>
          <a:p>
            <a:pPr eaLnBrk="1" hangingPunct="1"/>
            <a:r>
              <a:rPr lang="en-GB" altLang="en-US" smtClean="0"/>
              <a:t>Violent suicide</a:t>
            </a:r>
            <a:endParaRPr lang="fa-IR" altLang="en-US" smtClean="0"/>
          </a:p>
          <a:p>
            <a:pPr eaLnBrk="1" hangingPunct="1"/>
            <a:endParaRPr lang="en-GB" altLang="en-US" smtClean="0"/>
          </a:p>
        </p:txBody>
      </p:sp>
      <p:sp>
        <p:nvSpPr>
          <p:cNvPr id="69636" name="Content Placeholder 3"/>
          <p:cNvSpPr>
            <a:spLocks noGrp="1"/>
          </p:cNvSpPr>
          <p:nvPr>
            <p:ph sz="half" idx="2"/>
          </p:nvPr>
        </p:nvSpPr>
        <p:spPr/>
        <p:txBody>
          <a:bodyPr/>
          <a:lstStyle/>
          <a:p>
            <a:pPr algn="r" rtl="1"/>
            <a:r>
              <a:rPr lang="fa-IR" altLang="en-US" smtClean="0">
                <a:cs typeface="B Nazanin" panose="00000400000000000000" pitchFamily="2" charset="-78"/>
              </a:rPr>
              <a:t>رفتارهای تکانه ای</a:t>
            </a:r>
          </a:p>
          <a:p>
            <a:pPr algn="r" rtl="1"/>
            <a:r>
              <a:rPr lang="fa-IR" altLang="en-US" smtClean="0">
                <a:cs typeface="B Nazanin" panose="00000400000000000000" pitchFamily="2" charset="-78"/>
              </a:rPr>
              <a:t>پرخاشگری</a:t>
            </a:r>
          </a:p>
          <a:p>
            <a:pPr algn="r" rtl="1"/>
            <a:r>
              <a:rPr lang="fa-IR" altLang="en-US" smtClean="0">
                <a:cs typeface="B Nazanin" panose="00000400000000000000" pitchFamily="2" charset="-78"/>
              </a:rPr>
              <a:t>پرخوری</a:t>
            </a:r>
          </a:p>
          <a:p>
            <a:pPr algn="r" rtl="1"/>
            <a:r>
              <a:rPr lang="fa-IR" altLang="en-US" smtClean="0">
                <a:cs typeface="B Nazanin" panose="00000400000000000000" pitchFamily="2" charset="-78"/>
              </a:rPr>
              <a:t>افسردگی</a:t>
            </a:r>
          </a:p>
          <a:p>
            <a:pPr algn="r" rtl="1"/>
            <a:r>
              <a:rPr lang="fa-IR" altLang="en-US" smtClean="0">
                <a:cs typeface="B Nazanin" panose="00000400000000000000" pitchFamily="2" charset="-78"/>
              </a:rPr>
              <a:t>مصرف الکل</a:t>
            </a:r>
          </a:p>
          <a:p>
            <a:pPr algn="r" rtl="1"/>
            <a:r>
              <a:rPr lang="fa-IR" altLang="en-US" smtClean="0">
                <a:cs typeface="B Nazanin" panose="00000400000000000000" pitchFamily="2" charset="-78"/>
              </a:rPr>
              <a:t>خودکشی های خشن</a:t>
            </a:r>
            <a:endParaRPr lang="en-US" altLang="en-US" smtClean="0">
              <a:cs typeface="B Nazanin" panose="00000400000000000000" pitchFamily="2" charset="-78"/>
            </a:endParaRPr>
          </a:p>
        </p:txBody>
      </p:sp>
    </p:spTree>
    <p:extLst>
      <p:ext uri="{BB962C8B-B14F-4D97-AF65-F5344CB8AC3E}">
        <p14:creationId xmlns:p14="http://schemas.microsoft.com/office/powerpoint/2010/main" val="122379895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1470" y="0"/>
            <a:ext cx="11058517" cy="6510337"/>
          </a:xfrm>
          <a:prstGeom prst="rect">
            <a:avLst/>
          </a:prstGeom>
        </p:spPr>
      </p:pic>
    </p:spTree>
    <p:extLst>
      <p:ext uri="{BB962C8B-B14F-4D97-AF65-F5344CB8AC3E}">
        <p14:creationId xmlns:p14="http://schemas.microsoft.com/office/powerpoint/2010/main" val="3780394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675BB"/>
        </a:solidFill>
        <a:effectLst/>
      </p:bgPr>
    </p:bg>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1862139" y="1241426"/>
            <a:ext cx="1785937"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algn="ctr">
              <a:defRPr sz="3200">
                <a:solidFill>
                  <a:srgbClr val="000000"/>
                </a:solidFill>
                <a:latin typeface="Gill Sans" charset="0"/>
                <a:cs typeface="Gill Sans" charset="0"/>
                <a:sym typeface="Gill Sans" charset="0"/>
              </a:defRPr>
            </a:lvl1pPr>
            <a:lvl2pPr marL="742950" indent="-285750" algn="ctr">
              <a:defRPr sz="3200">
                <a:solidFill>
                  <a:srgbClr val="000000"/>
                </a:solidFill>
                <a:latin typeface="Gill Sans" charset="0"/>
                <a:cs typeface="Gill Sans" charset="0"/>
                <a:sym typeface="Gill Sans" charset="0"/>
              </a:defRPr>
            </a:lvl2pPr>
            <a:lvl3pPr marL="1143000" indent="-228600" algn="ctr">
              <a:defRPr sz="3200">
                <a:solidFill>
                  <a:srgbClr val="000000"/>
                </a:solidFill>
                <a:latin typeface="Gill Sans" charset="0"/>
                <a:cs typeface="Gill Sans" charset="0"/>
                <a:sym typeface="Gill Sans" charset="0"/>
              </a:defRPr>
            </a:lvl3pPr>
            <a:lvl4pPr marL="1600200" indent="-228600" algn="ctr">
              <a:defRPr sz="3200">
                <a:solidFill>
                  <a:srgbClr val="000000"/>
                </a:solidFill>
                <a:latin typeface="Gill Sans" charset="0"/>
                <a:cs typeface="Gill Sans" charset="0"/>
                <a:sym typeface="Gill Sans" charset="0"/>
              </a:defRPr>
            </a:lvl4pPr>
            <a:lvl5pPr marL="2057400" indent="-228600" algn="ctr">
              <a:defRPr sz="3200">
                <a:solidFill>
                  <a:srgbClr val="000000"/>
                </a:solidFill>
                <a:latin typeface="Gill Sans" charset="0"/>
                <a:cs typeface="Gill Sans"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9pPr>
          </a:lstStyle>
          <a:p>
            <a:pPr defTabSz="822960" fontAlgn="base">
              <a:spcBef>
                <a:spcPct val="0"/>
              </a:spcBef>
              <a:spcAft>
                <a:spcPct val="0"/>
              </a:spcAft>
              <a:defRPr/>
            </a:pPr>
            <a:r>
              <a:rPr lang="en-US" altLang="en-US" sz="2880" b="1"/>
              <a:t>Dopamine</a:t>
            </a:r>
          </a:p>
        </p:txBody>
      </p:sp>
      <p:sp>
        <p:nvSpPr>
          <p:cNvPr id="70659" name="Rectangle 2"/>
          <p:cNvSpPr>
            <a:spLocks noChangeArrowheads="1"/>
          </p:cNvSpPr>
          <p:nvPr/>
        </p:nvSpPr>
        <p:spPr bwMode="auto">
          <a:xfrm>
            <a:off x="6699250" y="1543050"/>
            <a:ext cx="3532188"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defTabSz="822325">
              <a:defRPr>
                <a:solidFill>
                  <a:schemeClr val="tx1"/>
                </a:solidFill>
                <a:latin typeface="Arial" panose="020B0604020202020204" pitchFamily="34" charset="0"/>
                <a:cs typeface="Arial" panose="020B0604020202020204" pitchFamily="34" charset="0"/>
              </a:defRPr>
            </a:lvl1pPr>
            <a:lvl2pPr marL="742950" indent="-285750" defTabSz="822325">
              <a:defRPr>
                <a:solidFill>
                  <a:schemeClr val="tx1"/>
                </a:solidFill>
                <a:latin typeface="Arial" panose="020B0604020202020204" pitchFamily="34" charset="0"/>
                <a:cs typeface="Arial" panose="020B0604020202020204" pitchFamily="34" charset="0"/>
              </a:defRPr>
            </a:lvl2pPr>
            <a:lvl3pPr marL="1143000" indent="-228600" defTabSz="822325">
              <a:defRPr>
                <a:solidFill>
                  <a:schemeClr val="tx1"/>
                </a:solidFill>
                <a:latin typeface="Arial" panose="020B0604020202020204" pitchFamily="34" charset="0"/>
                <a:cs typeface="Arial" panose="020B0604020202020204" pitchFamily="34" charset="0"/>
              </a:defRPr>
            </a:lvl3pPr>
            <a:lvl4pPr marL="1600200" indent="-228600" defTabSz="822325">
              <a:defRPr>
                <a:solidFill>
                  <a:schemeClr val="tx1"/>
                </a:solidFill>
                <a:latin typeface="Arial" panose="020B0604020202020204" pitchFamily="34" charset="0"/>
                <a:cs typeface="Arial" panose="020B0604020202020204" pitchFamily="34" charset="0"/>
              </a:defRPr>
            </a:lvl4pPr>
            <a:lvl5pPr marL="2057400" indent="-228600" defTabSz="822325">
              <a:defRPr>
                <a:solidFill>
                  <a:schemeClr val="tx1"/>
                </a:solidFill>
                <a:latin typeface="Arial" panose="020B0604020202020204" pitchFamily="34" charset="0"/>
                <a:cs typeface="Arial" panose="020B0604020202020204" pitchFamily="34" charset="0"/>
              </a:defRPr>
            </a:lvl5pPr>
            <a:lvl6pPr marL="2514600" indent="-228600" defTabSz="8223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23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23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23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1600">
                <a:solidFill>
                  <a:srgbClr val="000000"/>
                </a:solidFill>
                <a:latin typeface="Gill Sans" charset="0"/>
                <a:cs typeface="Gill Sans" charset="0"/>
                <a:sym typeface="Gill Sans" charset="0"/>
              </a:rPr>
              <a:t>dopamine activity in the brain and an increase in aggressive behaviour.</a:t>
            </a:r>
            <a:endParaRPr lang="fa-IR" altLang="en-US" sz="1600">
              <a:solidFill>
                <a:srgbClr val="000000"/>
              </a:solidFill>
              <a:latin typeface="Gill Sans" charset="0"/>
              <a:cs typeface="Gill Sans" charset="0"/>
              <a:sym typeface="Gill Sans" charset="0"/>
            </a:endParaRPr>
          </a:p>
          <a:p>
            <a:pPr fontAlgn="base">
              <a:spcBef>
                <a:spcPct val="0"/>
              </a:spcBef>
              <a:spcAft>
                <a:spcPct val="0"/>
              </a:spcAft>
            </a:pPr>
            <a:r>
              <a:rPr lang="en-US" altLang="en-US" sz="1600">
                <a:solidFill>
                  <a:srgbClr val="000000"/>
                </a:solidFill>
                <a:latin typeface="Gill Sans" charset="0"/>
                <a:cs typeface="Gill Sans" charset="0"/>
                <a:sym typeface="Gill Sans" charset="0"/>
              </a:rPr>
              <a:t>This reinforces aggressive behaviour: some people may seek out aggressive situations because it makes them feel good.</a:t>
            </a:r>
            <a:endParaRPr lang="fa-IR" altLang="en-US" sz="1600">
              <a:solidFill>
                <a:srgbClr val="000000"/>
              </a:solidFill>
              <a:latin typeface="Gill Sans" charset="0"/>
              <a:cs typeface="Gill Sans" charset="0"/>
              <a:sym typeface="Gill Sans" charset="0"/>
            </a:endParaRPr>
          </a:p>
          <a:p>
            <a:pPr algn="r" rtl="1" fontAlgn="base">
              <a:spcBef>
                <a:spcPct val="0"/>
              </a:spcBef>
              <a:spcAft>
                <a:spcPct val="0"/>
              </a:spcAft>
            </a:pPr>
            <a:r>
              <a:rPr lang="fa-IR" altLang="en-US" sz="3200">
                <a:solidFill>
                  <a:srgbClr val="000000"/>
                </a:solidFill>
                <a:latin typeface="Gill Sans" charset="0"/>
                <a:cs typeface="B Nazanin" panose="00000400000000000000" pitchFamily="2" charset="-78"/>
                <a:sym typeface="Gill Sans" charset="0"/>
              </a:rPr>
              <a:t>برخی بعد از پرخاشگری و دعوا احساس خوبی می یابند چون سطح دوپامین بالا میرود</a:t>
            </a:r>
          </a:p>
          <a:p>
            <a:pPr fontAlgn="base">
              <a:spcBef>
                <a:spcPct val="0"/>
              </a:spcBef>
              <a:spcAft>
                <a:spcPct val="0"/>
              </a:spcAft>
            </a:pPr>
            <a:endParaRPr lang="en-US" altLang="en-US" sz="1600">
              <a:solidFill>
                <a:srgbClr val="000000"/>
              </a:solidFill>
              <a:latin typeface="Gill Sans" charset="0"/>
              <a:cs typeface="Gill Sans" charset="0"/>
              <a:sym typeface="Gill Sans" charset="0"/>
            </a:endParaRPr>
          </a:p>
          <a:p>
            <a:pPr fontAlgn="base">
              <a:spcBef>
                <a:spcPct val="0"/>
              </a:spcBef>
              <a:spcAft>
                <a:spcPct val="0"/>
              </a:spcAft>
            </a:pPr>
            <a:endParaRPr lang="en-US" altLang="en-US" sz="1600">
              <a:solidFill>
                <a:srgbClr val="000000"/>
              </a:solidFill>
              <a:latin typeface="Gill Sans" charset="0"/>
              <a:cs typeface="Gill Sans" charset="0"/>
              <a:sym typeface="Gill Sans" charset="0"/>
            </a:endParaRPr>
          </a:p>
        </p:txBody>
      </p:sp>
      <p:pic>
        <p:nvPicPr>
          <p:cNvPr id="706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6" y="1828800"/>
            <a:ext cx="47418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932576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36FB9"/>
        </a:solidFill>
        <a:effectLst/>
      </p:bgPr>
    </p:bg>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1841500" y="742951"/>
            <a:ext cx="8491538"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a:defRPr sz="3200">
                <a:solidFill>
                  <a:srgbClr val="000000"/>
                </a:solidFill>
                <a:latin typeface="Gill Sans" charset="0"/>
                <a:cs typeface="Gill Sans" charset="0"/>
                <a:sym typeface="Gill Sans" charset="0"/>
              </a:defRPr>
            </a:lvl1pPr>
            <a:lvl2pPr marL="742950" indent="-285750" algn="ctr">
              <a:defRPr sz="3200">
                <a:solidFill>
                  <a:srgbClr val="000000"/>
                </a:solidFill>
                <a:latin typeface="Gill Sans" charset="0"/>
                <a:cs typeface="Gill Sans" charset="0"/>
                <a:sym typeface="Gill Sans" charset="0"/>
              </a:defRPr>
            </a:lvl2pPr>
            <a:lvl3pPr marL="1143000" indent="-228600" algn="ctr">
              <a:defRPr sz="3200">
                <a:solidFill>
                  <a:srgbClr val="000000"/>
                </a:solidFill>
                <a:latin typeface="Gill Sans" charset="0"/>
                <a:cs typeface="Gill Sans" charset="0"/>
                <a:sym typeface="Gill Sans" charset="0"/>
              </a:defRPr>
            </a:lvl3pPr>
            <a:lvl4pPr marL="1600200" indent="-228600" algn="ctr">
              <a:defRPr sz="3200">
                <a:solidFill>
                  <a:srgbClr val="000000"/>
                </a:solidFill>
                <a:latin typeface="Gill Sans" charset="0"/>
                <a:cs typeface="Gill Sans" charset="0"/>
                <a:sym typeface="Gill Sans" charset="0"/>
              </a:defRPr>
            </a:lvl4pPr>
            <a:lvl5pPr marL="2057400" indent="-228600" algn="ctr">
              <a:defRPr sz="3200">
                <a:solidFill>
                  <a:srgbClr val="000000"/>
                </a:solidFill>
                <a:latin typeface="Gill Sans" charset="0"/>
                <a:cs typeface="Gill Sans"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9pPr>
          </a:lstStyle>
          <a:p>
            <a:pPr defTabSz="822960" fontAlgn="base">
              <a:spcBef>
                <a:spcPct val="0"/>
              </a:spcBef>
              <a:spcAft>
                <a:spcPct val="0"/>
              </a:spcAft>
              <a:defRPr/>
            </a:pPr>
            <a:r>
              <a:rPr lang="en-US" altLang="en-US" sz="2880" dirty="0"/>
              <a:t>Ferrari et al (2003) conducted an experiment that  forced rats to fight at exactly the same time every day for 10 days. On the 11th day the rats were not allowed to fight and the level of serotonin and dopamine was measured in their brain.</a:t>
            </a:r>
          </a:p>
        </p:txBody>
      </p:sp>
      <p:sp>
        <p:nvSpPr>
          <p:cNvPr id="30723" name="Rectangle 2"/>
          <p:cNvSpPr>
            <a:spLocks noChangeArrowheads="1"/>
          </p:cNvSpPr>
          <p:nvPr/>
        </p:nvSpPr>
        <p:spPr bwMode="auto">
          <a:xfrm>
            <a:off x="1522413" y="3394076"/>
            <a:ext cx="91424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a:defRPr sz="3200">
                <a:solidFill>
                  <a:srgbClr val="000000"/>
                </a:solidFill>
                <a:latin typeface="Gill Sans" charset="0"/>
                <a:cs typeface="Gill Sans" charset="0"/>
                <a:sym typeface="Gill Sans" charset="0"/>
              </a:defRPr>
            </a:lvl1pPr>
            <a:lvl2pPr marL="742950" indent="-285750" algn="ctr">
              <a:defRPr sz="3200">
                <a:solidFill>
                  <a:srgbClr val="000000"/>
                </a:solidFill>
                <a:latin typeface="Gill Sans" charset="0"/>
                <a:cs typeface="Gill Sans" charset="0"/>
                <a:sym typeface="Gill Sans" charset="0"/>
              </a:defRPr>
            </a:lvl2pPr>
            <a:lvl3pPr marL="1143000" indent="-228600" algn="ctr">
              <a:defRPr sz="3200">
                <a:solidFill>
                  <a:srgbClr val="000000"/>
                </a:solidFill>
                <a:latin typeface="Gill Sans" charset="0"/>
                <a:cs typeface="Gill Sans" charset="0"/>
                <a:sym typeface="Gill Sans" charset="0"/>
              </a:defRPr>
            </a:lvl3pPr>
            <a:lvl4pPr marL="1600200" indent="-228600" algn="ctr">
              <a:defRPr sz="3200">
                <a:solidFill>
                  <a:srgbClr val="000000"/>
                </a:solidFill>
                <a:latin typeface="Gill Sans" charset="0"/>
                <a:cs typeface="Gill Sans" charset="0"/>
                <a:sym typeface="Gill Sans" charset="0"/>
              </a:defRPr>
            </a:lvl4pPr>
            <a:lvl5pPr marL="2057400" indent="-228600" algn="ctr">
              <a:defRPr sz="3200">
                <a:solidFill>
                  <a:srgbClr val="000000"/>
                </a:solidFill>
                <a:latin typeface="Gill Sans" charset="0"/>
                <a:cs typeface="Gill Sans"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9pPr>
          </a:lstStyle>
          <a:p>
            <a:pPr defTabSz="822960" fontAlgn="base">
              <a:spcBef>
                <a:spcPct val="0"/>
              </a:spcBef>
              <a:spcAft>
                <a:spcPct val="0"/>
              </a:spcAft>
              <a:defRPr/>
            </a:pPr>
            <a:r>
              <a:rPr lang="en-US" altLang="en-US" sz="2880"/>
              <a:t>Ferrari found that  the rat’s serotonin levels had decreased and their levels of dopamine had increased.</a:t>
            </a:r>
          </a:p>
        </p:txBody>
      </p:sp>
      <p:sp>
        <p:nvSpPr>
          <p:cNvPr id="30724" name="Rectangle 3"/>
          <p:cNvSpPr>
            <a:spLocks noChangeArrowheads="1"/>
          </p:cNvSpPr>
          <p:nvPr/>
        </p:nvSpPr>
        <p:spPr bwMode="auto">
          <a:xfrm>
            <a:off x="1806575" y="5189539"/>
            <a:ext cx="85725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a:defRPr sz="3200">
                <a:solidFill>
                  <a:srgbClr val="000000"/>
                </a:solidFill>
                <a:latin typeface="Gill Sans" charset="0"/>
                <a:cs typeface="Gill Sans" charset="0"/>
                <a:sym typeface="Gill Sans" charset="0"/>
              </a:defRPr>
            </a:lvl1pPr>
            <a:lvl2pPr marL="742950" indent="-285750" algn="ctr">
              <a:defRPr sz="3200">
                <a:solidFill>
                  <a:srgbClr val="000000"/>
                </a:solidFill>
                <a:latin typeface="Gill Sans" charset="0"/>
                <a:cs typeface="Gill Sans" charset="0"/>
                <a:sym typeface="Gill Sans" charset="0"/>
              </a:defRPr>
            </a:lvl2pPr>
            <a:lvl3pPr marL="1143000" indent="-228600" algn="ctr">
              <a:defRPr sz="3200">
                <a:solidFill>
                  <a:srgbClr val="000000"/>
                </a:solidFill>
                <a:latin typeface="Gill Sans" charset="0"/>
                <a:cs typeface="Gill Sans" charset="0"/>
                <a:sym typeface="Gill Sans" charset="0"/>
              </a:defRPr>
            </a:lvl3pPr>
            <a:lvl4pPr marL="1600200" indent="-228600" algn="ctr">
              <a:defRPr sz="3200">
                <a:solidFill>
                  <a:srgbClr val="000000"/>
                </a:solidFill>
                <a:latin typeface="Gill Sans" charset="0"/>
                <a:cs typeface="Gill Sans" charset="0"/>
                <a:sym typeface="Gill Sans" charset="0"/>
              </a:defRPr>
            </a:lvl4pPr>
            <a:lvl5pPr marL="2057400" indent="-228600" algn="ctr">
              <a:defRPr sz="3200">
                <a:solidFill>
                  <a:srgbClr val="000000"/>
                </a:solidFill>
                <a:latin typeface="Gill Sans" charset="0"/>
                <a:cs typeface="Gill Sans"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cs typeface="Gill Sans" charset="0"/>
                <a:sym typeface="Gill Sans" charset="0"/>
              </a:defRPr>
            </a:lvl9pPr>
          </a:lstStyle>
          <a:p>
            <a:pPr defTabSz="822960" fontAlgn="base">
              <a:spcBef>
                <a:spcPct val="0"/>
              </a:spcBef>
              <a:spcAft>
                <a:spcPct val="0"/>
              </a:spcAft>
              <a:defRPr/>
            </a:pPr>
            <a:r>
              <a:rPr lang="fa-IR" altLang="en-US" sz="2880" b="1" dirty="0">
                <a:cs typeface="B Zar" panose="00000400000000000000" pitchFamily="2" charset="-78"/>
              </a:rPr>
              <a:t>خشونت مداوم سبب کاهش سطح هورمون سروتونین میشود</a:t>
            </a:r>
            <a:endParaRPr lang="en-US" altLang="en-US" sz="2880" b="1" dirty="0">
              <a:cs typeface="B Zar" panose="00000400000000000000" pitchFamily="2" charset="-78"/>
            </a:endParaRPr>
          </a:p>
        </p:txBody>
      </p:sp>
      <p:sp>
        <p:nvSpPr>
          <p:cNvPr id="71685" name="TextBox 1"/>
          <p:cNvSpPr txBox="1">
            <a:spLocks noChangeArrowheads="1"/>
          </p:cNvSpPr>
          <p:nvPr/>
        </p:nvSpPr>
        <p:spPr bwMode="auto">
          <a:xfrm>
            <a:off x="3359151" y="96838"/>
            <a:ext cx="5584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fa-IR" altLang="en-US" sz="3600">
                <a:solidFill>
                  <a:srgbClr val="000000"/>
                </a:solidFill>
                <a:cs typeface="B Nazanin" panose="00000400000000000000" pitchFamily="2" charset="-78"/>
              </a:rPr>
              <a:t>اثر رفتارهای خشن بر سطح هورمون ها</a:t>
            </a:r>
            <a:endParaRPr lang="en-US" altLang="en-US" sz="3600">
              <a:solidFill>
                <a:srgbClr val="000000"/>
              </a:solidFill>
              <a:cs typeface="B Nazanin" panose="00000400000000000000" pitchFamily="2" charset="-78"/>
            </a:endParaRPr>
          </a:p>
        </p:txBody>
      </p:sp>
    </p:spTree>
    <p:extLst>
      <p:ext uri="{BB962C8B-B14F-4D97-AF65-F5344CB8AC3E}">
        <p14:creationId xmlns:p14="http://schemas.microsoft.com/office/powerpoint/2010/main" val="16482756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4" y="115889"/>
            <a:ext cx="88931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itle 1"/>
          <p:cNvSpPr>
            <a:spLocks noGrp="1"/>
          </p:cNvSpPr>
          <p:nvPr>
            <p:ph type="title"/>
          </p:nvPr>
        </p:nvSpPr>
        <p:spPr/>
        <p:txBody>
          <a:bodyPr/>
          <a:lstStyle/>
          <a:p>
            <a:endParaRPr lang="en-US" altLang="en-US" smtClean="0"/>
          </a:p>
        </p:txBody>
      </p:sp>
      <p:pic>
        <p:nvPicPr>
          <p:cNvPr id="72708" name="Content Placeholder 5"/>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133600" y="2654301"/>
            <a:ext cx="3886200" cy="2441575"/>
          </a:xfrm>
        </p:spPr>
      </p:pic>
      <p:sp>
        <p:nvSpPr>
          <p:cNvPr id="72709" name="Content Placeholder 3"/>
          <p:cNvSpPr>
            <a:spLocks noGrp="1"/>
          </p:cNvSpPr>
          <p:nvPr>
            <p:ph sz="quarter" idx="2"/>
          </p:nvPr>
        </p:nvSpPr>
        <p:spPr>
          <a:xfrm>
            <a:off x="6369050" y="1589088"/>
            <a:ext cx="3886200" cy="4572000"/>
          </a:xfrm>
        </p:spPr>
        <p:txBody>
          <a:bodyPr/>
          <a:lstStyle/>
          <a:p>
            <a:pPr algn="r" rtl="1"/>
            <a:r>
              <a:rPr lang="fa-IR" altLang="en-US" sz="3600">
                <a:cs typeface="B Yagut" panose="00000400000000000000" pitchFamily="2" charset="-78"/>
              </a:rPr>
              <a:t>تحقیقات در تگزاس آمریکا نشان داد با افزایش دما میزان خشونت ها افزایش می یابد</a:t>
            </a:r>
            <a:endParaRPr lang="en-US" altLang="en-US" sz="3600">
              <a:cs typeface="B Yagut" panose="00000400000000000000" pitchFamily="2" charset="-78"/>
            </a:endParaRPr>
          </a:p>
        </p:txBody>
      </p:sp>
    </p:spTree>
    <p:extLst>
      <p:ext uri="{BB962C8B-B14F-4D97-AF65-F5344CB8AC3E}">
        <p14:creationId xmlns:p14="http://schemas.microsoft.com/office/powerpoint/2010/main" val="731378993"/>
      </p:ext>
    </p:extLst>
  </p:cSld>
  <p:clrMapOvr>
    <a:masterClrMapping/>
  </p:clrMapOvr>
  <p:transition>
    <p:push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53525"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itle 1"/>
          <p:cNvSpPr>
            <a:spLocks noGrp="1"/>
          </p:cNvSpPr>
          <p:nvPr>
            <p:ph type="title"/>
          </p:nvPr>
        </p:nvSpPr>
        <p:spPr/>
        <p:txBody>
          <a:bodyPr/>
          <a:lstStyle/>
          <a:p>
            <a:endParaRPr lang="en-US" altLang="en-US" smtClean="0"/>
          </a:p>
        </p:txBody>
      </p:sp>
      <p:sp>
        <p:nvSpPr>
          <p:cNvPr id="73732" name="Content Placeholder 2"/>
          <p:cNvSpPr>
            <a:spLocks noGrp="1"/>
          </p:cNvSpPr>
          <p:nvPr>
            <p:ph sz="quarter" idx="1"/>
          </p:nvPr>
        </p:nvSpPr>
        <p:spPr>
          <a:xfrm>
            <a:off x="1774826" y="1589088"/>
            <a:ext cx="4244975" cy="4572000"/>
          </a:xfrm>
        </p:spPr>
        <p:txBody>
          <a:bodyPr/>
          <a:lstStyle/>
          <a:p>
            <a:r>
              <a:rPr lang="en-US" altLang="en-US" sz="3200">
                <a:solidFill>
                  <a:srgbClr val="131413"/>
                </a:solidFill>
                <a:latin typeface="AdvTTf1279dcd"/>
              </a:rPr>
              <a:t>It is welldocumented that violent crimes generally increase during the warmer months of</a:t>
            </a:r>
            <a:br>
              <a:rPr lang="en-US" altLang="en-US" sz="3200">
                <a:solidFill>
                  <a:srgbClr val="131413"/>
                </a:solidFill>
                <a:latin typeface="AdvTTf1279dcd"/>
              </a:rPr>
            </a:br>
            <a:r>
              <a:rPr lang="en-US" altLang="en-US" sz="3200">
                <a:solidFill>
                  <a:srgbClr val="131413"/>
                </a:solidFill>
                <a:latin typeface="AdvTTf1279dcd"/>
              </a:rPr>
              <a:t>the year, but debate continues on the causes</a:t>
            </a:r>
            <a:r>
              <a:rPr lang="en-US" altLang="en-US" smtClean="0"/>
              <a:t> </a:t>
            </a:r>
            <a:br>
              <a:rPr lang="en-US" altLang="en-US" smtClean="0"/>
            </a:br>
            <a:endParaRPr lang="en-US" altLang="en-US" smtClean="0"/>
          </a:p>
        </p:txBody>
      </p:sp>
      <p:sp>
        <p:nvSpPr>
          <p:cNvPr id="73733" name="Content Placeholder 3"/>
          <p:cNvSpPr>
            <a:spLocks noGrp="1"/>
          </p:cNvSpPr>
          <p:nvPr>
            <p:ph sz="quarter" idx="2"/>
          </p:nvPr>
        </p:nvSpPr>
        <p:spPr>
          <a:xfrm>
            <a:off x="6369050" y="1589088"/>
            <a:ext cx="3886200" cy="4572000"/>
          </a:xfrm>
        </p:spPr>
        <p:txBody>
          <a:bodyPr/>
          <a:lstStyle/>
          <a:p>
            <a:pPr algn="r" rtl="1"/>
            <a:r>
              <a:rPr lang="fa-IR" altLang="en-US" sz="3600">
                <a:cs typeface="B Yagut" panose="00000400000000000000" pitchFamily="2" charset="-78"/>
              </a:rPr>
              <a:t>ثابت شده است که احتمال وقوع جرائم و خشونت در ماه های گرم سال افزایش می یابد</a:t>
            </a:r>
            <a:endParaRPr lang="en-US" altLang="en-US" sz="3600">
              <a:cs typeface="B Yagut" panose="00000400000000000000" pitchFamily="2" charset="-78"/>
            </a:endParaRPr>
          </a:p>
        </p:txBody>
      </p:sp>
    </p:spTree>
    <p:extLst>
      <p:ext uri="{BB962C8B-B14F-4D97-AF65-F5344CB8AC3E}">
        <p14:creationId xmlns:p14="http://schemas.microsoft.com/office/powerpoint/2010/main" val="1383685402"/>
      </p:ext>
    </p:extLst>
  </p:cSld>
  <p:clrMapOvr>
    <a:masterClrMapping/>
  </p:clrMapOvr>
  <p:transition>
    <p:push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31751"/>
            <a:ext cx="31750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itle 1"/>
          <p:cNvSpPr>
            <a:spLocks noGrp="1"/>
          </p:cNvSpPr>
          <p:nvPr>
            <p:ph type="title"/>
          </p:nvPr>
        </p:nvSpPr>
        <p:spPr/>
        <p:txBody>
          <a:bodyPr/>
          <a:lstStyle/>
          <a:p>
            <a:endParaRPr lang="en-US" altLang="en-US" smtClean="0"/>
          </a:p>
        </p:txBody>
      </p:sp>
      <p:sp>
        <p:nvSpPr>
          <p:cNvPr id="74756" name="Content Placeholder 2"/>
          <p:cNvSpPr>
            <a:spLocks noGrp="1"/>
          </p:cNvSpPr>
          <p:nvPr>
            <p:ph sz="quarter" idx="1"/>
          </p:nvPr>
        </p:nvSpPr>
        <p:spPr>
          <a:xfrm>
            <a:off x="2133600" y="1589088"/>
            <a:ext cx="3886200" cy="4572000"/>
          </a:xfrm>
        </p:spPr>
        <p:txBody>
          <a:bodyPr/>
          <a:lstStyle/>
          <a:p>
            <a:r>
              <a:rPr lang="en-US" altLang="en-US" sz="2400">
                <a:solidFill>
                  <a:srgbClr val="000000"/>
                </a:solidFill>
                <a:latin typeface="AdvOTb4a945a4"/>
              </a:rPr>
              <a:t>Lower temperatures, and especially larger degrees of seasonal variation in</a:t>
            </a:r>
            <a:br>
              <a:rPr lang="en-US" altLang="en-US" sz="2400">
                <a:solidFill>
                  <a:srgbClr val="000000"/>
                </a:solidFill>
                <a:latin typeface="AdvOTb4a945a4"/>
              </a:rPr>
            </a:br>
            <a:r>
              <a:rPr lang="en-US" altLang="en-US" sz="2400">
                <a:solidFill>
                  <a:srgbClr val="000000"/>
                </a:solidFill>
                <a:latin typeface="AdvOTb4a945a4"/>
              </a:rPr>
              <a:t>climate, call for individuals and groups to adopt a slower life history strategy, a greater focus on the future (vs. present), and a</a:t>
            </a:r>
            <a:r>
              <a:rPr lang="fa-IR" altLang="en-US" sz="2400">
                <a:solidFill>
                  <a:srgbClr val="000000"/>
                </a:solidFill>
                <a:latin typeface="AdvOTb4a945a4"/>
              </a:rPr>
              <a:t> </a:t>
            </a:r>
            <a:r>
              <a:rPr lang="en-US" altLang="en-US" sz="2400">
                <a:solidFill>
                  <a:srgbClr val="000000"/>
                </a:solidFill>
                <a:latin typeface="AdvOTb4a945a4"/>
              </a:rPr>
              <a:t>stronger focus on self-control. </a:t>
            </a:r>
            <a:r>
              <a:rPr lang="en-US" altLang="en-US" sz="2400"/>
              <a:t/>
            </a:r>
            <a:br>
              <a:rPr lang="en-US" altLang="en-US" sz="2400"/>
            </a:br>
            <a:endParaRPr lang="en-US" altLang="en-US" sz="2400"/>
          </a:p>
        </p:txBody>
      </p:sp>
      <p:sp>
        <p:nvSpPr>
          <p:cNvPr id="74757" name="Content Placeholder 3"/>
          <p:cNvSpPr>
            <a:spLocks noGrp="1"/>
          </p:cNvSpPr>
          <p:nvPr>
            <p:ph sz="quarter" idx="2"/>
          </p:nvPr>
        </p:nvSpPr>
        <p:spPr>
          <a:xfrm>
            <a:off x="6369050" y="1589088"/>
            <a:ext cx="3886200" cy="4572000"/>
          </a:xfrm>
        </p:spPr>
        <p:txBody>
          <a:bodyPr/>
          <a:lstStyle/>
          <a:p>
            <a:pPr algn="r" rtl="1"/>
            <a:r>
              <a:rPr lang="fa-IR" altLang="en-US" sz="3600">
                <a:cs typeface="B Nazanin" panose="00000400000000000000" pitchFamily="2" charset="-78"/>
              </a:rPr>
              <a:t>در مناطق سردسیر و دارای نوسانات زیاد دمای فصلی احتمال آینده نگری، و خودکنترلی بالاتر است.</a:t>
            </a:r>
            <a:endParaRPr lang="en-US" altLang="en-US" sz="3600">
              <a:cs typeface="B Nazanin" panose="00000400000000000000" pitchFamily="2" charset="-78"/>
            </a:endParaRPr>
          </a:p>
        </p:txBody>
      </p:sp>
    </p:spTree>
    <p:extLst>
      <p:ext uri="{BB962C8B-B14F-4D97-AF65-F5344CB8AC3E}">
        <p14:creationId xmlns:p14="http://schemas.microsoft.com/office/powerpoint/2010/main" val="3162282618"/>
      </p:ext>
    </p:extLst>
  </p:cSld>
  <p:clrMapOvr>
    <a:masterClrMapping/>
  </p:clrMapOvr>
  <p:transition>
    <p:push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2152650" y="0"/>
            <a:ext cx="8153400" cy="990600"/>
          </a:xfrm>
        </p:spPr>
        <p:txBody>
          <a:bodyPr/>
          <a:lstStyle/>
          <a:p>
            <a:pPr algn="ctr"/>
            <a:r>
              <a:rPr lang="fa-IR" altLang="en-US" smtClean="0">
                <a:cs typeface="B Titr" panose="00000700000000000000" pitchFamily="2" charset="-78"/>
              </a:rPr>
              <a:t>ژنتیک و توارث</a:t>
            </a:r>
            <a:endParaRPr lang="en-US" altLang="en-US" smtClean="0">
              <a:cs typeface="B Titr" panose="00000700000000000000" pitchFamily="2" charset="-78"/>
            </a:endParaRPr>
          </a:p>
        </p:txBody>
      </p:sp>
      <p:sp>
        <p:nvSpPr>
          <p:cNvPr id="75779" name="Content Placeholder 2"/>
          <p:cNvSpPr>
            <a:spLocks noGrp="1"/>
          </p:cNvSpPr>
          <p:nvPr>
            <p:ph sz="quarter" idx="1"/>
          </p:nvPr>
        </p:nvSpPr>
        <p:spPr>
          <a:xfrm>
            <a:off x="2103438" y="2205038"/>
            <a:ext cx="3886200" cy="4572000"/>
          </a:xfrm>
        </p:spPr>
        <p:txBody>
          <a:bodyPr/>
          <a:lstStyle/>
          <a:p>
            <a:r>
              <a:rPr lang="en-US" altLang="en-US" sz="2800">
                <a:solidFill>
                  <a:srgbClr val="000000"/>
                </a:solidFill>
                <a:latin typeface="AdvP7627"/>
              </a:rPr>
              <a:t>Human molecular genetic studies of aggression are in an</a:t>
            </a:r>
            <a:r>
              <a:rPr lang="fa-IR" altLang="en-US" sz="2800">
                <a:solidFill>
                  <a:srgbClr val="000000"/>
                </a:solidFill>
                <a:latin typeface="AdvP7627"/>
              </a:rPr>
              <a:t> </a:t>
            </a:r>
            <a:r>
              <a:rPr lang="en-US" altLang="en-US" sz="2800">
                <a:solidFill>
                  <a:srgbClr val="000000"/>
                </a:solidFill>
                <a:latin typeface="AdvP7627"/>
              </a:rPr>
              <a:t>early stage.</a:t>
            </a:r>
            <a:r>
              <a:rPr lang="en-US" altLang="en-US" sz="2800"/>
              <a:t> </a:t>
            </a:r>
            <a:endParaRPr lang="fa-IR" altLang="en-US" sz="2800"/>
          </a:p>
          <a:p>
            <a:r>
              <a:rPr lang="en-US" altLang="en-US" sz="2800"/>
              <a:t>We know from twin studies that about half the variance in</a:t>
            </a:r>
            <a:br>
              <a:rPr lang="en-US" altLang="en-US" sz="2800"/>
            </a:br>
            <a:r>
              <a:rPr lang="en-US" altLang="en-US" sz="2800"/>
              <a:t>behavior may be explained by genetic risk factors. </a:t>
            </a:r>
            <a:br>
              <a:rPr lang="en-US" altLang="en-US" sz="2800"/>
            </a:br>
            <a:r>
              <a:rPr lang="en-US" altLang="en-US" smtClean="0"/>
              <a:t/>
            </a:r>
            <a:br>
              <a:rPr lang="en-US" altLang="en-US" smtClean="0"/>
            </a:br>
            <a:endParaRPr lang="en-US" altLang="en-US" smtClean="0"/>
          </a:p>
        </p:txBody>
      </p:sp>
      <p:sp>
        <p:nvSpPr>
          <p:cNvPr id="75780" name="Content Placeholder 3"/>
          <p:cNvSpPr>
            <a:spLocks noGrp="1"/>
          </p:cNvSpPr>
          <p:nvPr>
            <p:ph sz="quarter" idx="2"/>
          </p:nvPr>
        </p:nvSpPr>
        <p:spPr>
          <a:xfrm>
            <a:off x="6423025" y="2190750"/>
            <a:ext cx="3886200" cy="4572000"/>
          </a:xfrm>
        </p:spPr>
        <p:txBody>
          <a:bodyPr/>
          <a:lstStyle/>
          <a:p>
            <a:pPr algn="r" rtl="1"/>
            <a:r>
              <a:rPr lang="fa-IR" altLang="en-US" b="1" smtClean="0">
                <a:cs typeface="B Nazanin" panose="00000400000000000000" pitchFamily="2" charset="-78"/>
              </a:rPr>
              <a:t>نقش توارث در شکل دهی رفتارها تا حدود 50 درصد است ولی محیط می‌تواند آنرا تغییر دهد.</a:t>
            </a:r>
            <a:endParaRPr lang="en-US" altLang="en-US" b="1" smtClean="0">
              <a:cs typeface="B Nazanin" panose="00000400000000000000" pitchFamily="2" charset="-78"/>
            </a:endParaRPr>
          </a:p>
        </p:txBody>
      </p:sp>
      <p:pic>
        <p:nvPicPr>
          <p:cNvPr id="75781"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7601" y="977900"/>
            <a:ext cx="768191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84339"/>
      </p:ext>
    </p:extLst>
  </p:cSld>
  <p:clrMapOvr>
    <a:masterClrMapping/>
  </p:clrMapOvr>
  <p:transition>
    <p:push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algn="ctr"/>
            <a:r>
              <a:rPr lang="fa-IR" altLang="en-US" smtClean="0">
                <a:solidFill>
                  <a:srgbClr val="1F497D"/>
                </a:solidFill>
                <a:cs typeface="B Titr" panose="00000700000000000000" pitchFamily="2" charset="-78"/>
              </a:rPr>
              <a:t>سندرم نقص سیستم پاداش</a:t>
            </a:r>
            <a:endParaRPr lang="en-US" altLang="en-US" smtClean="0"/>
          </a:p>
        </p:txBody>
      </p:sp>
      <p:sp>
        <p:nvSpPr>
          <p:cNvPr id="77827" name="Content Placeholder 2"/>
          <p:cNvSpPr>
            <a:spLocks noGrp="1"/>
          </p:cNvSpPr>
          <p:nvPr>
            <p:ph sz="quarter" idx="1"/>
          </p:nvPr>
        </p:nvSpPr>
        <p:spPr>
          <a:xfrm>
            <a:off x="2133600" y="1589088"/>
            <a:ext cx="3886200" cy="4572000"/>
          </a:xfrm>
        </p:spPr>
        <p:txBody>
          <a:bodyPr/>
          <a:lstStyle/>
          <a:p>
            <a:endParaRPr lang="en-US" altLang="en-US" smtClean="0"/>
          </a:p>
        </p:txBody>
      </p:sp>
      <p:sp>
        <p:nvSpPr>
          <p:cNvPr id="77828" name="Content Placeholder 3"/>
          <p:cNvSpPr>
            <a:spLocks noGrp="1"/>
          </p:cNvSpPr>
          <p:nvPr>
            <p:ph sz="quarter" idx="2"/>
          </p:nvPr>
        </p:nvSpPr>
        <p:spPr>
          <a:xfrm>
            <a:off x="6369050" y="1589088"/>
            <a:ext cx="3886200" cy="4572000"/>
          </a:xfrm>
        </p:spPr>
        <p:txBody>
          <a:bodyPr/>
          <a:lstStyle/>
          <a:p>
            <a:endParaRPr lang="en-US" altLang="en-US" smtClean="0"/>
          </a:p>
        </p:txBody>
      </p:sp>
      <p:pic>
        <p:nvPicPr>
          <p:cNvPr id="77829" name="Picture 1" descr="C:\Users\matrix\Pictures\Pictures\New folder (3)\khoshoon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514" y="1419226"/>
            <a:ext cx="7235825"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979919"/>
      </p:ext>
    </p:extLst>
  </p:cSld>
  <p:clrMapOvr>
    <a:masterClrMapping/>
  </p:clrMapOvr>
  <p:transition>
    <p:push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323244" cy="4323806"/>
          </a:xfrm>
          <a:prstGeom prst="rect">
            <a:avLst/>
          </a:prstGeom>
        </p:spPr>
      </p:pic>
      <p:sp>
        <p:nvSpPr>
          <p:cNvPr id="2" name="Title 1"/>
          <p:cNvSpPr>
            <a:spLocks noGrp="1"/>
          </p:cNvSpPr>
          <p:nvPr>
            <p:ph type="title"/>
          </p:nvPr>
        </p:nvSpPr>
        <p:spPr>
          <a:xfrm>
            <a:off x="5185954" y="4859384"/>
            <a:ext cx="6805749" cy="1143000"/>
          </a:xfrm>
        </p:spPr>
        <p:txBody>
          <a:bodyPr>
            <a:normAutofit fontScale="90000"/>
          </a:bodyPr>
          <a:lstStyle/>
          <a:p>
            <a:r>
              <a:rPr lang="fa-IR" dirty="0" smtClean="0">
                <a:solidFill>
                  <a:schemeClr val="accent1">
                    <a:lumMod val="75000"/>
                  </a:schemeClr>
                </a:solidFill>
                <a:cs typeface="B Titr" panose="00000700000000000000" pitchFamily="2" charset="-78"/>
              </a:rPr>
              <a:t>مطالعه 80 ساله دانشگاه هاروارد به این سوال پاسخ میدهد</a:t>
            </a:r>
            <a:endParaRPr lang="en-US" dirty="0">
              <a:solidFill>
                <a:schemeClr val="accent1">
                  <a:lumMod val="75000"/>
                </a:schemeClr>
              </a:solidFill>
              <a:cs typeface="B Titr" panose="00000700000000000000" pitchFamily="2" charset="-78"/>
            </a:endParaRPr>
          </a:p>
        </p:txBody>
      </p:sp>
      <p:pic>
        <p:nvPicPr>
          <p:cNvPr id="2050" name="Picture 2" descr="Dr. Robert Waldinger at his West Newton home with wife Jennifer St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41712"/>
            <a:ext cx="4471215" cy="29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3074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5400" b="1" dirty="0" smtClean="0">
                <a:cs typeface="B Kamran" panose="00000400000000000000" pitchFamily="2" charset="-78"/>
              </a:rPr>
              <a:t>مشخصات مطالعه</a:t>
            </a:r>
            <a:endParaRPr lang="en-US" sz="5400" b="1" dirty="0">
              <a:cs typeface="B Kamran"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4400" b="1" dirty="0" smtClean="0">
                <a:cs typeface="B Kamran" panose="00000400000000000000" pitchFamily="2" charset="-78"/>
              </a:rPr>
              <a:t>شروع مطالعه: سال 1938 میلادی</a:t>
            </a:r>
          </a:p>
          <a:p>
            <a:pPr algn="r" rtl="1"/>
            <a:r>
              <a:rPr lang="fa-IR" sz="4400" b="1" dirty="0" smtClean="0">
                <a:cs typeface="B Kamran" panose="00000400000000000000" pitchFamily="2" charset="-78"/>
              </a:rPr>
              <a:t>پیگیری 724 پسربچه در طول 80 سال</a:t>
            </a:r>
          </a:p>
          <a:p>
            <a:pPr algn="r" rtl="1"/>
            <a:r>
              <a:rPr lang="fa-IR" sz="4400" b="1" dirty="0" smtClean="0">
                <a:cs typeface="B Kamran" panose="00000400000000000000" pitchFamily="2" charset="-78"/>
              </a:rPr>
              <a:t>صرف هزینه 20 میلیون دلار </a:t>
            </a:r>
          </a:p>
          <a:p>
            <a:pPr algn="r" rtl="1"/>
            <a:endParaRPr lang="en-US" sz="4400" b="1" dirty="0">
              <a:cs typeface="B Kamran" panose="00000400000000000000" pitchFamily="2" charset="-78"/>
            </a:endParaRPr>
          </a:p>
        </p:txBody>
      </p:sp>
    </p:spTree>
    <p:extLst>
      <p:ext uri="{BB962C8B-B14F-4D97-AF65-F5344CB8AC3E}">
        <p14:creationId xmlns:p14="http://schemas.microsoft.com/office/powerpoint/2010/main" val="567114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solidFill>
                  <a:srgbClr val="00B0F0"/>
                </a:solidFill>
                <a:cs typeface="B Titr" panose="00000700000000000000" pitchFamily="2" charset="-78"/>
              </a:rPr>
              <a:t>گرمی ارتباط با </a:t>
            </a:r>
            <a:r>
              <a:rPr lang="fa-IR" dirty="0" smtClean="0">
                <a:solidFill>
                  <a:srgbClr val="00B0F0"/>
                </a:solidFill>
                <a:cs typeface="B Titr" panose="00000700000000000000" pitchFamily="2" charset="-78"/>
              </a:rPr>
              <a:t>پدر </a:t>
            </a:r>
            <a:endParaRPr lang="en-US" dirty="0">
              <a:solidFill>
                <a:srgbClr val="00B0F0"/>
              </a:solidFill>
            </a:endParaRPr>
          </a:p>
        </p:txBody>
      </p:sp>
      <p:sp>
        <p:nvSpPr>
          <p:cNvPr id="3" name="Content Placeholder 2"/>
          <p:cNvSpPr>
            <a:spLocks noGrp="1"/>
          </p:cNvSpPr>
          <p:nvPr>
            <p:ph sz="half" idx="1"/>
          </p:nvPr>
        </p:nvSpPr>
        <p:spPr/>
        <p:txBody>
          <a:bodyPr/>
          <a:lstStyle/>
          <a:p>
            <a:r>
              <a:rPr lang="en-US" dirty="0" smtClean="0">
                <a:solidFill>
                  <a:srgbClr val="000000"/>
                </a:solidFill>
                <a:latin typeface="Lyon Text"/>
              </a:rPr>
              <a:t>Warm </a:t>
            </a:r>
            <a:r>
              <a:rPr lang="en-US" dirty="0">
                <a:solidFill>
                  <a:srgbClr val="000000"/>
                </a:solidFill>
                <a:latin typeface="Lyon Text"/>
              </a:rPr>
              <a:t>childhood relations with fathers correlated with lower rates of adult anxiety, greater enjoyment of vacations, and increased “life satisfaction” at age </a:t>
            </a:r>
            <a:r>
              <a:rPr lang="en-US" dirty="0" smtClean="0">
                <a:solidFill>
                  <a:srgbClr val="000000"/>
                </a:solidFill>
                <a:latin typeface="Lyon Text"/>
              </a:rPr>
              <a:t>75.</a:t>
            </a:r>
            <a:endParaRPr lang="en-US" dirty="0"/>
          </a:p>
        </p:txBody>
      </p:sp>
      <p:sp>
        <p:nvSpPr>
          <p:cNvPr id="4" name="Content Placeholder 3"/>
          <p:cNvSpPr>
            <a:spLocks noGrp="1"/>
          </p:cNvSpPr>
          <p:nvPr>
            <p:ph sz="half" idx="2"/>
          </p:nvPr>
        </p:nvSpPr>
        <p:spPr/>
        <p:txBody>
          <a:bodyPr>
            <a:normAutofit/>
          </a:bodyPr>
          <a:lstStyle/>
          <a:p>
            <a:pPr algn="r" rtl="1"/>
            <a:r>
              <a:rPr lang="fa-IR" sz="4000" dirty="0" smtClean="0">
                <a:cs typeface="B Titr" panose="00000700000000000000" pitchFamily="2" charset="-78"/>
              </a:rPr>
              <a:t>کاهش اضطراب در بزرگسالی</a:t>
            </a:r>
          </a:p>
          <a:p>
            <a:pPr algn="r" rtl="1"/>
            <a:r>
              <a:rPr lang="fa-IR" sz="4000" dirty="0" smtClean="0">
                <a:cs typeface="B Titr" panose="00000700000000000000" pitchFamily="2" charset="-78"/>
              </a:rPr>
              <a:t>لذت بیشتر از تعطیلات</a:t>
            </a:r>
          </a:p>
          <a:p>
            <a:pPr algn="r" rtl="1"/>
            <a:r>
              <a:rPr lang="fa-IR" sz="4000" dirty="0" smtClean="0">
                <a:cs typeface="B Titr" panose="00000700000000000000" pitchFamily="2" charset="-78"/>
              </a:rPr>
              <a:t>افزایش رضایت </a:t>
            </a:r>
            <a:r>
              <a:rPr lang="fa-IR" sz="4000" smtClean="0">
                <a:cs typeface="B Titr" panose="00000700000000000000" pitchFamily="2" charset="-78"/>
              </a:rPr>
              <a:t>از زندگی </a:t>
            </a:r>
            <a:r>
              <a:rPr lang="fa-IR" sz="4000" dirty="0" smtClean="0">
                <a:cs typeface="B Titr" panose="00000700000000000000" pitchFamily="2" charset="-78"/>
              </a:rPr>
              <a:t>در سالمندی</a:t>
            </a:r>
            <a:endParaRPr lang="en-US" sz="4000" dirty="0">
              <a:cs typeface="B Titr" panose="00000700000000000000" pitchFamily="2" charset="-78"/>
            </a:endParaRPr>
          </a:p>
        </p:txBody>
      </p:sp>
    </p:spTree>
    <p:extLst>
      <p:ext uri="{BB962C8B-B14F-4D97-AF65-F5344CB8AC3E}">
        <p14:creationId xmlns:p14="http://schemas.microsoft.com/office/powerpoint/2010/main" val="5599438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solidFill>
                  <a:srgbClr val="7030A0"/>
                </a:solidFill>
                <a:cs typeface="B Titr" panose="00000700000000000000" pitchFamily="2" charset="-78"/>
              </a:rPr>
              <a:t>درک خطر</a:t>
            </a:r>
            <a:endParaRPr lang="en-US" dirty="0">
              <a:solidFill>
                <a:srgbClr val="7030A0"/>
              </a:solidFill>
              <a:cs typeface="B Titr" panose="00000700000000000000" pitchFamily="2" charset="-78"/>
            </a:endParaRPr>
          </a:p>
        </p:txBody>
      </p:sp>
      <p:sp>
        <p:nvSpPr>
          <p:cNvPr id="4" name="Content Placeholder 3"/>
          <p:cNvSpPr>
            <a:spLocks noGrp="1"/>
          </p:cNvSpPr>
          <p:nvPr>
            <p:ph sz="half" idx="1"/>
          </p:nvPr>
        </p:nvSpPr>
        <p:spPr/>
        <p:txBody>
          <a:bodyPr/>
          <a:lstStyle/>
          <a:p>
            <a:r>
              <a:rPr lang="en-US" b="1" dirty="0"/>
              <a:t>Paul </a:t>
            </a:r>
            <a:r>
              <a:rPr lang="en-US" b="1" dirty="0" err="1"/>
              <a:t>Slovic</a:t>
            </a:r>
            <a:r>
              <a:rPr lang="en-US" dirty="0"/>
              <a:t> (born 1938 in </a:t>
            </a:r>
            <a:r>
              <a:rPr lang="en-US" dirty="0">
                <a:hlinkClick r:id="rId2" tooltip="Chicago"/>
              </a:rPr>
              <a:t>Chicago</a:t>
            </a:r>
            <a:r>
              <a:rPr lang="en-US" dirty="0"/>
              <a:t>) is a professor of </a:t>
            </a:r>
            <a:r>
              <a:rPr lang="en-US" dirty="0">
                <a:hlinkClick r:id="rId3" tooltip="Psychology"/>
              </a:rPr>
              <a:t>psychology</a:t>
            </a:r>
            <a:r>
              <a:rPr lang="en-US" dirty="0"/>
              <a:t> at the </a:t>
            </a:r>
            <a:r>
              <a:rPr lang="en-US" dirty="0">
                <a:hlinkClick r:id="rId4" tooltip="University of Oregon"/>
              </a:rPr>
              <a:t>University of Oregon</a:t>
            </a:r>
            <a:r>
              <a:rPr lang="en-US" dirty="0"/>
              <a:t> and the president of </a:t>
            </a:r>
            <a:r>
              <a:rPr lang="en-US" dirty="0">
                <a:hlinkClick r:id="rId5" tooltip="Decision Research (page does not exist)"/>
              </a:rPr>
              <a:t>Decision </a:t>
            </a:r>
            <a:r>
              <a:rPr lang="en-US" dirty="0" smtClean="0">
                <a:hlinkClick r:id="rId5" tooltip="Decision Research (page does not exist)"/>
              </a:rPr>
              <a:t>Research</a:t>
            </a:r>
            <a:r>
              <a:rPr lang="fa-IR" dirty="0" smtClean="0"/>
              <a:t>.</a:t>
            </a:r>
          </a:p>
          <a:p>
            <a:r>
              <a:rPr lang="en-US" dirty="0"/>
              <a:t>‎</a:t>
            </a:r>
            <a:r>
              <a:rPr lang="en-US" dirty="0">
                <a:hlinkClick r:id="rId6"/>
              </a:rPr>
              <a:t>Cited by 7455</a:t>
            </a:r>
            <a:endParaRPr lang="fa-IR" dirty="0" smtClean="0"/>
          </a:p>
          <a:p>
            <a:endParaRPr lang="fa-IR" dirty="0" smtClean="0"/>
          </a:p>
          <a:p>
            <a:endParaRPr lang="en-US" dirty="0"/>
          </a:p>
        </p:txBody>
      </p:sp>
      <p:pic>
        <p:nvPicPr>
          <p:cNvPr id="7" name="Content Placeholder 6"/>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7537938" y="2264898"/>
            <a:ext cx="2997372" cy="2139374"/>
          </a:xfrm>
        </p:spPr>
      </p:pic>
      <p:pic>
        <p:nvPicPr>
          <p:cNvPr id="6" name="Picture 5"/>
          <p:cNvPicPr>
            <a:picLocks noChangeAspect="1"/>
          </p:cNvPicPr>
          <p:nvPr/>
        </p:nvPicPr>
        <p:blipFill>
          <a:blip r:embed="rId8"/>
          <a:stretch>
            <a:fillRect/>
          </a:stretch>
        </p:blipFill>
        <p:spPr>
          <a:xfrm>
            <a:off x="347817" y="3656270"/>
            <a:ext cx="6123322" cy="1928606"/>
          </a:xfrm>
          <a:prstGeom prst="rect">
            <a:avLst/>
          </a:prstGeom>
        </p:spPr>
      </p:pic>
    </p:spTree>
    <p:extLst>
      <p:ext uri="{BB962C8B-B14F-4D97-AF65-F5344CB8AC3E}">
        <p14:creationId xmlns:p14="http://schemas.microsoft.com/office/powerpoint/2010/main" val="14195885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rtl="1"/>
            <a:r>
              <a:rPr lang="fa-IR" dirty="0" smtClean="0">
                <a:solidFill>
                  <a:srgbClr val="0070C0"/>
                </a:solidFill>
                <a:cs typeface="B Titr" panose="00000700000000000000" pitchFamily="2" charset="-78"/>
              </a:rPr>
              <a:t>نتیجه نهایی مطالعه!</a:t>
            </a:r>
            <a:endParaRPr lang="en-US" dirty="0">
              <a:solidFill>
                <a:srgbClr val="0070C0"/>
              </a:solidFill>
              <a:cs typeface="B Titr" panose="00000700000000000000" pitchFamily="2" charset="-78"/>
            </a:endParaRPr>
          </a:p>
        </p:txBody>
      </p:sp>
      <p:sp>
        <p:nvSpPr>
          <p:cNvPr id="5" name="Content Placeholder 4"/>
          <p:cNvSpPr>
            <a:spLocks noGrp="1"/>
          </p:cNvSpPr>
          <p:nvPr>
            <p:ph sz="half" idx="1"/>
          </p:nvPr>
        </p:nvSpPr>
        <p:spPr>
          <a:xfrm>
            <a:off x="0" y="1424170"/>
            <a:ext cx="6601097" cy="4525963"/>
          </a:xfrm>
        </p:spPr>
        <p:txBody>
          <a:bodyPr>
            <a:normAutofit/>
          </a:bodyPr>
          <a:lstStyle/>
          <a:p>
            <a:pPr marL="0" indent="0">
              <a:buNone/>
            </a:pPr>
            <a:r>
              <a:rPr lang="en-US" sz="7200" dirty="0">
                <a:solidFill>
                  <a:srgbClr val="000000"/>
                </a:solidFill>
                <a:latin typeface="Lyon Text"/>
              </a:rPr>
              <a:t> ‘Happiness is love. Full stop.’ </a:t>
            </a:r>
            <a:endParaRPr lang="en-US" sz="7200" dirty="0"/>
          </a:p>
        </p:txBody>
      </p:sp>
      <p:sp>
        <p:nvSpPr>
          <p:cNvPr id="6" name="Content Placeholder 5"/>
          <p:cNvSpPr>
            <a:spLocks noGrp="1"/>
          </p:cNvSpPr>
          <p:nvPr>
            <p:ph sz="half" idx="2"/>
          </p:nvPr>
        </p:nvSpPr>
        <p:spPr>
          <a:xfrm>
            <a:off x="6197600" y="1600201"/>
            <a:ext cx="5506720" cy="4525963"/>
          </a:xfrm>
        </p:spPr>
        <p:txBody>
          <a:bodyPr>
            <a:normAutofit/>
          </a:bodyPr>
          <a:lstStyle/>
          <a:p>
            <a:pPr algn="r" rtl="1"/>
            <a:r>
              <a:rPr lang="fa-IR" sz="6600" dirty="0" smtClean="0">
                <a:cs typeface="B Titr" panose="00000700000000000000" pitchFamily="2" charset="-78"/>
              </a:rPr>
              <a:t>نشاط در گرو </a:t>
            </a:r>
            <a:r>
              <a:rPr lang="fa-IR" sz="6600" dirty="0" smtClean="0">
                <a:solidFill>
                  <a:srgbClr val="00B0F0"/>
                </a:solidFill>
                <a:cs typeface="B Titr" panose="00000700000000000000" pitchFamily="2" charset="-78"/>
              </a:rPr>
              <a:t>عشق و محبت </a:t>
            </a:r>
            <a:r>
              <a:rPr lang="fa-IR" sz="6600" dirty="0" smtClean="0">
                <a:cs typeface="B Titr" panose="00000700000000000000" pitchFamily="2" charset="-78"/>
              </a:rPr>
              <a:t>است.</a:t>
            </a:r>
            <a:endParaRPr lang="en-US" sz="6600" dirty="0">
              <a:cs typeface="B Titr" panose="00000700000000000000" pitchFamily="2" charset="-78"/>
            </a:endParaRPr>
          </a:p>
        </p:txBody>
      </p:sp>
    </p:spTree>
    <p:extLst>
      <p:ext uri="{BB962C8B-B14F-4D97-AF65-F5344CB8AC3E}">
        <p14:creationId xmlns:p14="http://schemas.microsoft.com/office/powerpoint/2010/main" val="1403120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a-IR" dirty="0" smtClean="0">
                <a:solidFill>
                  <a:srgbClr val="00B050"/>
                </a:solidFill>
                <a:cs typeface="B Titr" panose="00000700000000000000" pitchFamily="2" charset="-78"/>
              </a:rPr>
              <a:t>گرمی ارتباط با مادر </a:t>
            </a:r>
            <a:endParaRPr lang="en-US" dirty="0">
              <a:solidFill>
                <a:srgbClr val="00B050"/>
              </a:solidFill>
              <a:cs typeface="B Titr" panose="00000700000000000000" pitchFamily="2" charset="-78"/>
            </a:endParaRPr>
          </a:p>
        </p:txBody>
      </p:sp>
      <p:sp>
        <p:nvSpPr>
          <p:cNvPr id="5" name="Content Placeholder 4"/>
          <p:cNvSpPr>
            <a:spLocks noGrp="1"/>
          </p:cNvSpPr>
          <p:nvPr>
            <p:ph sz="half" idx="1"/>
          </p:nvPr>
        </p:nvSpPr>
        <p:spPr/>
        <p:txBody>
          <a:bodyPr/>
          <a:lstStyle/>
          <a:p>
            <a:r>
              <a:rPr lang="en-US" dirty="0">
                <a:solidFill>
                  <a:srgbClr val="000000"/>
                </a:solidFill>
                <a:latin typeface="Lyon Text"/>
              </a:rPr>
              <a:t>Men who had “warm” childhood relationships with their mothers earned an average of $87,000 more a </a:t>
            </a:r>
            <a:r>
              <a:rPr lang="en-US" dirty="0" smtClean="0">
                <a:solidFill>
                  <a:srgbClr val="000000"/>
                </a:solidFill>
                <a:latin typeface="Lyon Text"/>
              </a:rPr>
              <a:t>year</a:t>
            </a:r>
            <a:endParaRPr lang="fa-IR" dirty="0" smtClean="0">
              <a:solidFill>
                <a:srgbClr val="000000"/>
              </a:solidFill>
              <a:latin typeface="Lyon Text"/>
            </a:endParaRPr>
          </a:p>
          <a:p>
            <a:r>
              <a:rPr lang="en-US" dirty="0"/>
              <a:t>Men who had poor childhood relationships with their mothers were much more likely to develop dementia when old.</a:t>
            </a:r>
          </a:p>
          <a:p>
            <a:endParaRPr lang="en-US" dirty="0"/>
          </a:p>
        </p:txBody>
      </p:sp>
      <p:sp>
        <p:nvSpPr>
          <p:cNvPr id="6" name="Content Placeholder 5"/>
          <p:cNvSpPr>
            <a:spLocks noGrp="1"/>
          </p:cNvSpPr>
          <p:nvPr>
            <p:ph sz="half" idx="2"/>
          </p:nvPr>
        </p:nvSpPr>
        <p:spPr/>
        <p:txBody>
          <a:bodyPr>
            <a:normAutofit/>
          </a:bodyPr>
          <a:lstStyle/>
          <a:p>
            <a:pPr algn="r" rtl="1"/>
            <a:r>
              <a:rPr lang="fa-IR" sz="4800" b="1" dirty="0" smtClean="0">
                <a:cs typeface="B Nazanin" panose="00000400000000000000" pitchFamily="2" charset="-78"/>
              </a:rPr>
              <a:t>87000 دلار درآمد بیشتر در طول سال</a:t>
            </a:r>
          </a:p>
          <a:p>
            <a:pPr algn="r" rtl="1"/>
            <a:r>
              <a:rPr lang="fa-IR" sz="4800" b="1" dirty="0" smtClean="0">
                <a:cs typeface="B Nazanin" panose="00000400000000000000" pitchFamily="2" charset="-78"/>
              </a:rPr>
              <a:t>احتمال آلزایمر کمتر در 80 سالگی</a:t>
            </a:r>
            <a:endParaRPr lang="en-US" sz="4800" b="1" dirty="0">
              <a:cs typeface="B Nazanin" panose="00000400000000000000" pitchFamily="2" charset="-78"/>
            </a:endParaRPr>
          </a:p>
        </p:txBody>
      </p:sp>
    </p:spTree>
    <p:extLst>
      <p:ext uri="{BB962C8B-B14F-4D97-AF65-F5344CB8AC3E}">
        <p14:creationId xmlns:p14="http://schemas.microsoft.com/office/powerpoint/2010/main" val="10679302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97280" y="0"/>
            <a:ext cx="8739051" cy="1690690"/>
          </a:xfrm>
          <a:prstGeom prst="rect">
            <a:avLst/>
          </a:prstGeom>
        </p:spPr>
      </p:pic>
      <p:sp>
        <p:nvSpPr>
          <p:cNvPr id="4" name="Title 3"/>
          <p:cNvSpPr>
            <a:spLocks noGrp="1"/>
          </p:cNvSpPr>
          <p:nvPr>
            <p:ph type="title"/>
          </p:nvPr>
        </p:nvSpPr>
        <p:spPr/>
        <p:txBody>
          <a:bodyPr/>
          <a:lstStyle/>
          <a:p>
            <a:endParaRPr lang="en-US" dirty="0"/>
          </a:p>
        </p:txBody>
      </p:sp>
      <p:sp>
        <p:nvSpPr>
          <p:cNvPr id="5" name="Content Placeholder 4"/>
          <p:cNvSpPr>
            <a:spLocks noGrp="1"/>
          </p:cNvSpPr>
          <p:nvPr>
            <p:ph sz="half" idx="1"/>
          </p:nvPr>
        </p:nvSpPr>
        <p:spPr/>
        <p:txBody>
          <a:bodyPr>
            <a:normAutofit/>
          </a:bodyPr>
          <a:lstStyle/>
          <a:p>
            <a:r>
              <a:rPr lang="en-US" sz="3200" dirty="0">
                <a:solidFill>
                  <a:srgbClr val="000000"/>
                </a:solidFill>
                <a:latin typeface="Nocturno"/>
              </a:rPr>
              <a:t>Close relationships, more than money or fame, are what keep people happy throughout their lives, the study revealed. </a:t>
            </a:r>
            <a:endParaRPr lang="en-US" sz="3200" dirty="0" smtClean="0">
              <a:solidFill>
                <a:srgbClr val="000000"/>
              </a:solidFill>
              <a:latin typeface="Nocturno"/>
            </a:endParaRPr>
          </a:p>
          <a:p>
            <a:r>
              <a:rPr lang="en-US" sz="3200" dirty="0" smtClean="0">
                <a:solidFill>
                  <a:srgbClr val="000000"/>
                </a:solidFill>
                <a:latin typeface="Nocturno"/>
              </a:rPr>
              <a:t>Those are </a:t>
            </a:r>
            <a:r>
              <a:rPr lang="en-US" sz="3200" dirty="0">
                <a:solidFill>
                  <a:srgbClr val="000000"/>
                </a:solidFill>
                <a:latin typeface="Nocturno"/>
              </a:rPr>
              <a:t>better predictors of long and happy lives than social class, IQ, or even genes.</a:t>
            </a:r>
            <a:endParaRPr lang="en-US" sz="3200" dirty="0"/>
          </a:p>
        </p:txBody>
      </p:sp>
      <p:sp>
        <p:nvSpPr>
          <p:cNvPr id="6" name="Content Placeholder 5"/>
          <p:cNvSpPr>
            <a:spLocks noGrp="1"/>
          </p:cNvSpPr>
          <p:nvPr>
            <p:ph sz="half" idx="2"/>
          </p:nvPr>
        </p:nvSpPr>
        <p:spPr>
          <a:xfrm>
            <a:off x="5695406" y="1690690"/>
            <a:ext cx="6496594" cy="4351338"/>
          </a:xfrm>
        </p:spPr>
        <p:txBody>
          <a:bodyPr>
            <a:normAutofit/>
          </a:bodyPr>
          <a:lstStyle/>
          <a:p>
            <a:pPr algn="r" rtl="1"/>
            <a:r>
              <a:rPr lang="fa-IR" sz="3600" b="1" dirty="0" smtClean="0">
                <a:solidFill>
                  <a:srgbClr val="00B050"/>
                </a:solidFill>
                <a:cs typeface="B Nazanin" panose="00000400000000000000" pitchFamily="2" charset="-78"/>
              </a:rPr>
              <a:t>ارتباطات صمیمی </a:t>
            </a:r>
            <a:r>
              <a:rPr lang="fa-IR" sz="3600" b="1" dirty="0" smtClean="0">
                <a:cs typeface="B Nazanin" panose="00000400000000000000" pitchFamily="2" charset="-78"/>
              </a:rPr>
              <a:t>بیش از </a:t>
            </a:r>
            <a:r>
              <a:rPr lang="fa-IR" sz="3600" b="1" dirty="0" smtClean="0">
                <a:solidFill>
                  <a:srgbClr val="7030A0"/>
                </a:solidFill>
                <a:cs typeface="B Nazanin" panose="00000400000000000000" pitchFamily="2" charset="-78"/>
              </a:rPr>
              <a:t>شهرت</a:t>
            </a:r>
            <a:r>
              <a:rPr lang="fa-IR" sz="3600" b="1" dirty="0" smtClean="0">
                <a:cs typeface="B Nazanin" panose="00000400000000000000" pitchFamily="2" charset="-78"/>
              </a:rPr>
              <a:t> و </a:t>
            </a:r>
            <a:r>
              <a:rPr lang="fa-IR" sz="3600" b="1" dirty="0" smtClean="0">
                <a:solidFill>
                  <a:srgbClr val="7030A0"/>
                </a:solidFill>
                <a:cs typeface="B Nazanin" panose="00000400000000000000" pitchFamily="2" charset="-78"/>
              </a:rPr>
              <a:t>پول</a:t>
            </a:r>
            <a:r>
              <a:rPr lang="fa-IR" sz="3600" b="1" dirty="0" smtClean="0">
                <a:cs typeface="B Nazanin" panose="00000400000000000000" pitchFamily="2" charset="-78"/>
              </a:rPr>
              <a:t> مردم را </a:t>
            </a:r>
            <a:r>
              <a:rPr lang="fa-IR" sz="3600" b="1" dirty="0" smtClean="0">
                <a:solidFill>
                  <a:srgbClr val="00B050"/>
                </a:solidFill>
                <a:cs typeface="B Nazanin" panose="00000400000000000000" pitchFamily="2" charset="-78"/>
              </a:rPr>
              <a:t>با نشاط </a:t>
            </a:r>
            <a:r>
              <a:rPr lang="fa-IR" sz="3600" b="1" dirty="0" smtClean="0">
                <a:cs typeface="B Nazanin" panose="00000400000000000000" pitchFamily="2" charset="-78"/>
              </a:rPr>
              <a:t>نگاه می‌دارد.</a:t>
            </a:r>
          </a:p>
          <a:p>
            <a:pPr algn="r" rtl="1"/>
            <a:r>
              <a:rPr lang="fa-IR" sz="3600" b="1" dirty="0" smtClean="0">
                <a:cs typeface="B Nazanin" panose="00000400000000000000" pitchFamily="2" charset="-78"/>
              </a:rPr>
              <a:t>ارتباطات صمیمی بیش از </a:t>
            </a:r>
            <a:r>
              <a:rPr lang="fa-IR" sz="3600" b="1" dirty="0" smtClean="0">
                <a:solidFill>
                  <a:srgbClr val="7030A0"/>
                </a:solidFill>
                <a:cs typeface="B Nazanin" panose="00000400000000000000" pitchFamily="2" charset="-78"/>
              </a:rPr>
              <a:t>طبقه اقتصادی اجتماعی</a:t>
            </a:r>
            <a:r>
              <a:rPr lang="fa-IR" sz="3600" b="1" dirty="0" smtClean="0">
                <a:cs typeface="B Nazanin" panose="00000400000000000000" pitchFamily="2" charset="-78"/>
              </a:rPr>
              <a:t>، </a:t>
            </a:r>
            <a:r>
              <a:rPr lang="fa-IR" sz="3600" b="1" dirty="0" smtClean="0">
                <a:solidFill>
                  <a:srgbClr val="7030A0"/>
                </a:solidFill>
                <a:cs typeface="B Nazanin" panose="00000400000000000000" pitchFamily="2" charset="-78"/>
              </a:rPr>
              <a:t>ضریب هوشی </a:t>
            </a:r>
            <a:r>
              <a:rPr lang="fa-IR" sz="3600" b="1" dirty="0" smtClean="0">
                <a:cs typeface="B Nazanin" panose="00000400000000000000" pitchFamily="2" charset="-78"/>
              </a:rPr>
              <a:t>و حتی </a:t>
            </a:r>
            <a:r>
              <a:rPr lang="fa-IR" sz="3600" b="1" dirty="0" smtClean="0">
                <a:solidFill>
                  <a:srgbClr val="7030A0"/>
                </a:solidFill>
                <a:cs typeface="B Nazanin" panose="00000400000000000000" pitchFamily="2" charset="-78"/>
              </a:rPr>
              <a:t>ژن</a:t>
            </a:r>
            <a:r>
              <a:rPr lang="fa-IR" sz="3600" b="1" dirty="0" smtClean="0">
                <a:cs typeface="B Nazanin" panose="00000400000000000000" pitchFamily="2" charset="-78"/>
              </a:rPr>
              <a:t> ضامن نشاط در زندگی است.</a:t>
            </a:r>
            <a:endParaRPr lang="en-US" sz="3600" b="1" dirty="0">
              <a:cs typeface="B Nazanin" panose="00000400000000000000" pitchFamily="2" charset="-78"/>
            </a:endParaRPr>
          </a:p>
        </p:txBody>
      </p:sp>
      <p:pic>
        <p:nvPicPr>
          <p:cNvPr id="8" name="Picture 7"/>
          <p:cNvPicPr>
            <a:picLocks noChangeAspect="1"/>
          </p:cNvPicPr>
          <p:nvPr/>
        </p:nvPicPr>
        <p:blipFill>
          <a:blip r:embed="rId3"/>
          <a:stretch>
            <a:fillRect/>
          </a:stretch>
        </p:blipFill>
        <p:spPr>
          <a:xfrm>
            <a:off x="6543559" y="4362994"/>
            <a:ext cx="4455367" cy="2495006"/>
          </a:xfrm>
          <a:prstGeom prst="rect">
            <a:avLst/>
          </a:prstGeom>
        </p:spPr>
      </p:pic>
    </p:spTree>
    <p:extLst>
      <p:ext uri="{BB962C8B-B14F-4D97-AF65-F5344CB8AC3E}">
        <p14:creationId xmlns:p14="http://schemas.microsoft.com/office/powerpoint/2010/main" val="36140284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854870" y="1600200"/>
            <a:ext cx="4894260" cy="4525963"/>
          </a:xfrm>
          <a:prstGeom prst="rect">
            <a:avLst/>
          </a:prstGeom>
        </p:spPr>
      </p:pic>
      <p:sp>
        <p:nvSpPr>
          <p:cNvPr id="4" name="Content Placeholder 3"/>
          <p:cNvSpPr>
            <a:spLocks noGrp="1"/>
          </p:cNvSpPr>
          <p:nvPr>
            <p:ph sz="half" idx="2"/>
          </p:nvPr>
        </p:nvSpPr>
        <p:spPr/>
        <p:txBody>
          <a:bodyPr>
            <a:normAutofit/>
          </a:bodyPr>
          <a:lstStyle/>
          <a:p>
            <a:pPr algn="r" rtl="1"/>
            <a:r>
              <a:rPr lang="fa-IR" sz="4800" dirty="0" smtClean="0">
                <a:cs typeface="B Titr" panose="00000700000000000000" pitchFamily="2" charset="-78"/>
              </a:rPr>
              <a:t>مطالعه دانشگاه هاروارد نشان داد: رابطه سالم با مادر </a:t>
            </a:r>
            <a:r>
              <a:rPr lang="fa-IR" sz="4800" b="1" dirty="0" smtClean="0">
                <a:solidFill>
                  <a:srgbClr val="FF0000"/>
                </a:solidFill>
                <a:cs typeface="B Titr" panose="00000700000000000000" pitchFamily="2" charset="-78"/>
              </a:rPr>
              <a:t>کلید</a:t>
            </a:r>
            <a:r>
              <a:rPr lang="fa-IR" sz="4800" dirty="0" smtClean="0">
                <a:cs typeface="B Titr" panose="00000700000000000000" pitchFamily="2" charset="-78"/>
              </a:rPr>
              <a:t> نشاط مادام العمر است!</a:t>
            </a:r>
            <a:endParaRPr lang="en-US" sz="4800" dirty="0">
              <a:cs typeface="B Titr" panose="00000700000000000000" pitchFamily="2" charset="-78"/>
            </a:endParaRPr>
          </a:p>
        </p:txBody>
      </p:sp>
    </p:spTree>
    <p:extLst>
      <p:ext uri="{BB962C8B-B14F-4D97-AF65-F5344CB8AC3E}">
        <p14:creationId xmlns:p14="http://schemas.microsoft.com/office/powerpoint/2010/main" val="19521340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9401" y="-482601"/>
            <a:ext cx="12610801" cy="7823201"/>
          </a:xfrm>
          <a:prstGeom prst="rect">
            <a:avLst/>
          </a:prstGeom>
        </p:spPr>
      </p:pic>
    </p:spTree>
    <p:extLst>
      <p:ext uri="{BB962C8B-B14F-4D97-AF65-F5344CB8AC3E}">
        <p14:creationId xmlns:p14="http://schemas.microsoft.com/office/powerpoint/2010/main" val="4772531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942082" name="Freeform 2"/>
          <p:cNvSpPr>
            <a:spLocks/>
          </p:cNvSpPr>
          <p:nvPr/>
        </p:nvSpPr>
        <p:spPr bwMode="white">
          <a:xfrm>
            <a:off x="2514600" y="1695450"/>
            <a:ext cx="7353300" cy="4146550"/>
          </a:xfrm>
          <a:custGeom>
            <a:avLst/>
            <a:gdLst/>
            <a:ahLst/>
            <a:cxnLst>
              <a:cxn ang="0">
                <a:pos x="0" y="108"/>
              </a:cxn>
              <a:cxn ang="0">
                <a:pos x="1260" y="72"/>
              </a:cxn>
              <a:cxn ang="0">
                <a:pos x="2016" y="0"/>
              </a:cxn>
              <a:cxn ang="0">
                <a:pos x="3240" y="72"/>
              </a:cxn>
              <a:cxn ang="0">
                <a:pos x="3228" y="108"/>
              </a:cxn>
              <a:cxn ang="0">
                <a:pos x="3204" y="144"/>
              </a:cxn>
              <a:cxn ang="0">
                <a:pos x="3192" y="192"/>
              </a:cxn>
              <a:cxn ang="0">
                <a:pos x="3144" y="300"/>
              </a:cxn>
              <a:cxn ang="0">
                <a:pos x="3156" y="1092"/>
              </a:cxn>
              <a:cxn ang="0">
                <a:pos x="3180" y="1368"/>
              </a:cxn>
              <a:cxn ang="0">
                <a:pos x="3144" y="1980"/>
              </a:cxn>
              <a:cxn ang="0">
                <a:pos x="3132" y="2424"/>
              </a:cxn>
              <a:cxn ang="0">
                <a:pos x="3096" y="2544"/>
              </a:cxn>
              <a:cxn ang="0">
                <a:pos x="3252" y="2592"/>
              </a:cxn>
              <a:cxn ang="0">
                <a:pos x="3696" y="2580"/>
              </a:cxn>
              <a:cxn ang="0">
                <a:pos x="4632" y="2568"/>
              </a:cxn>
            </a:cxnLst>
            <a:rect l="0" t="0" r="r" b="b"/>
            <a:pathLst>
              <a:path w="4632" h="2612">
                <a:moveTo>
                  <a:pt x="0" y="108"/>
                </a:moveTo>
                <a:cubicBezTo>
                  <a:pt x="430" y="83"/>
                  <a:pt x="804" y="78"/>
                  <a:pt x="1260" y="72"/>
                </a:cubicBezTo>
                <a:cubicBezTo>
                  <a:pt x="1512" y="54"/>
                  <a:pt x="1763" y="19"/>
                  <a:pt x="2016" y="0"/>
                </a:cubicBezTo>
                <a:cubicBezTo>
                  <a:pt x="2427" y="11"/>
                  <a:pt x="2830" y="55"/>
                  <a:pt x="3240" y="72"/>
                </a:cubicBezTo>
                <a:cubicBezTo>
                  <a:pt x="3236" y="84"/>
                  <a:pt x="3234" y="97"/>
                  <a:pt x="3228" y="108"/>
                </a:cubicBezTo>
                <a:cubicBezTo>
                  <a:pt x="3222" y="121"/>
                  <a:pt x="3210" y="131"/>
                  <a:pt x="3204" y="144"/>
                </a:cubicBezTo>
                <a:cubicBezTo>
                  <a:pt x="3198" y="159"/>
                  <a:pt x="3198" y="177"/>
                  <a:pt x="3192" y="192"/>
                </a:cubicBezTo>
                <a:cubicBezTo>
                  <a:pt x="3178" y="229"/>
                  <a:pt x="3159" y="263"/>
                  <a:pt x="3144" y="300"/>
                </a:cubicBezTo>
                <a:cubicBezTo>
                  <a:pt x="3114" y="509"/>
                  <a:pt x="3150" y="953"/>
                  <a:pt x="3156" y="1092"/>
                </a:cubicBezTo>
                <a:cubicBezTo>
                  <a:pt x="3160" y="1184"/>
                  <a:pt x="3180" y="1368"/>
                  <a:pt x="3180" y="1368"/>
                </a:cubicBezTo>
                <a:cubicBezTo>
                  <a:pt x="3174" y="1580"/>
                  <a:pt x="3178" y="1775"/>
                  <a:pt x="3144" y="1980"/>
                </a:cubicBezTo>
                <a:cubicBezTo>
                  <a:pt x="3140" y="2128"/>
                  <a:pt x="3139" y="2276"/>
                  <a:pt x="3132" y="2424"/>
                </a:cubicBezTo>
                <a:cubicBezTo>
                  <a:pt x="3130" y="2466"/>
                  <a:pt x="3096" y="2544"/>
                  <a:pt x="3096" y="2544"/>
                </a:cubicBezTo>
                <a:cubicBezTo>
                  <a:pt x="3142" y="2612"/>
                  <a:pt x="3115" y="2592"/>
                  <a:pt x="3252" y="2592"/>
                </a:cubicBezTo>
                <a:cubicBezTo>
                  <a:pt x="3400" y="2592"/>
                  <a:pt x="3548" y="2584"/>
                  <a:pt x="3696" y="2580"/>
                </a:cubicBezTo>
                <a:cubicBezTo>
                  <a:pt x="4144" y="2554"/>
                  <a:pt x="3832" y="2568"/>
                  <a:pt x="4632" y="2568"/>
                </a:cubicBezTo>
              </a:path>
            </a:pathLst>
          </a:custGeom>
          <a:noFill/>
          <a:ln w="101600" cap="flat"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3"/>
          <p:cNvGrpSpPr>
            <a:grpSpLocks/>
          </p:cNvGrpSpPr>
          <p:nvPr/>
        </p:nvGrpSpPr>
        <p:grpSpPr bwMode="auto">
          <a:xfrm>
            <a:off x="8085570" y="4711657"/>
            <a:ext cx="1450975" cy="1008062"/>
            <a:chOff x="4152" y="2989"/>
            <a:chExt cx="914" cy="635"/>
          </a:xfrm>
        </p:grpSpPr>
        <p:sp>
          <p:nvSpPr>
            <p:cNvPr id="942084" name="Freeform 4"/>
            <p:cNvSpPr>
              <a:spLocks/>
            </p:cNvSpPr>
            <p:nvPr/>
          </p:nvSpPr>
          <p:spPr bwMode="white">
            <a:xfrm>
              <a:off x="4152" y="3042"/>
              <a:ext cx="914" cy="570"/>
            </a:xfrm>
            <a:custGeom>
              <a:avLst/>
              <a:gdLst/>
              <a:ahLst/>
              <a:cxnLst>
                <a:cxn ang="0">
                  <a:pos x="36" y="570"/>
                </a:cxn>
                <a:cxn ang="0">
                  <a:pos x="24" y="426"/>
                </a:cxn>
                <a:cxn ang="0">
                  <a:pos x="0" y="258"/>
                </a:cxn>
                <a:cxn ang="0">
                  <a:pos x="612" y="174"/>
                </a:cxn>
                <a:cxn ang="0">
                  <a:pos x="648" y="294"/>
                </a:cxn>
                <a:cxn ang="0">
                  <a:pos x="660" y="330"/>
                </a:cxn>
                <a:cxn ang="0">
                  <a:pos x="672" y="366"/>
                </a:cxn>
                <a:cxn ang="0">
                  <a:pos x="756" y="354"/>
                </a:cxn>
                <a:cxn ang="0">
                  <a:pos x="828" y="342"/>
                </a:cxn>
                <a:cxn ang="0">
                  <a:pos x="852" y="378"/>
                </a:cxn>
                <a:cxn ang="0">
                  <a:pos x="912" y="558"/>
                </a:cxn>
                <a:cxn ang="0">
                  <a:pos x="900" y="570"/>
                </a:cxn>
              </a:cxnLst>
              <a:rect l="0" t="0" r="r" b="b"/>
              <a:pathLst>
                <a:path w="914" h="570">
                  <a:moveTo>
                    <a:pt x="36" y="570"/>
                  </a:moveTo>
                  <a:cubicBezTo>
                    <a:pt x="32" y="522"/>
                    <a:pt x="30" y="474"/>
                    <a:pt x="24" y="426"/>
                  </a:cubicBezTo>
                  <a:cubicBezTo>
                    <a:pt x="18" y="370"/>
                    <a:pt x="0" y="258"/>
                    <a:pt x="0" y="258"/>
                  </a:cubicBezTo>
                  <a:cubicBezTo>
                    <a:pt x="43" y="0"/>
                    <a:pt x="349" y="168"/>
                    <a:pt x="612" y="174"/>
                  </a:cubicBezTo>
                  <a:cubicBezTo>
                    <a:pt x="630" y="247"/>
                    <a:pt x="619" y="206"/>
                    <a:pt x="648" y="294"/>
                  </a:cubicBezTo>
                  <a:cubicBezTo>
                    <a:pt x="652" y="306"/>
                    <a:pt x="656" y="318"/>
                    <a:pt x="660" y="330"/>
                  </a:cubicBezTo>
                  <a:cubicBezTo>
                    <a:pt x="664" y="342"/>
                    <a:pt x="672" y="366"/>
                    <a:pt x="672" y="366"/>
                  </a:cubicBezTo>
                  <a:cubicBezTo>
                    <a:pt x="700" y="362"/>
                    <a:pt x="728" y="358"/>
                    <a:pt x="756" y="354"/>
                  </a:cubicBezTo>
                  <a:cubicBezTo>
                    <a:pt x="780" y="350"/>
                    <a:pt x="804" y="336"/>
                    <a:pt x="828" y="342"/>
                  </a:cubicBezTo>
                  <a:cubicBezTo>
                    <a:pt x="842" y="345"/>
                    <a:pt x="846" y="365"/>
                    <a:pt x="852" y="378"/>
                  </a:cubicBezTo>
                  <a:cubicBezTo>
                    <a:pt x="877" y="434"/>
                    <a:pt x="892" y="499"/>
                    <a:pt x="912" y="558"/>
                  </a:cubicBezTo>
                  <a:cubicBezTo>
                    <a:pt x="914" y="563"/>
                    <a:pt x="904" y="566"/>
                    <a:pt x="900" y="570"/>
                  </a:cubicBezTo>
                </a:path>
              </a:pathLst>
            </a:custGeom>
            <a:ln>
              <a:headEnd/>
              <a:tailEnd/>
            </a:ln>
          </p:spPr>
          <p:style>
            <a:lnRef idx="3">
              <a:schemeClr val="accent2"/>
            </a:lnRef>
            <a:fillRef idx="0">
              <a:schemeClr val="accent2"/>
            </a:fillRef>
            <a:effectRef idx="2">
              <a:schemeClr val="accent2"/>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a:ea typeface="+mn-ea"/>
                <a:cs typeface="+mn-cs"/>
              </a:endParaRPr>
            </a:p>
          </p:txBody>
        </p:sp>
        <p:sp>
          <p:nvSpPr>
            <p:cNvPr id="942085" name="Freeform 5"/>
            <p:cNvSpPr>
              <a:spLocks/>
            </p:cNvSpPr>
            <p:nvPr/>
          </p:nvSpPr>
          <p:spPr bwMode="white">
            <a:xfrm>
              <a:off x="4404" y="2989"/>
              <a:ext cx="148" cy="179"/>
            </a:xfrm>
            <a:custGeom>
              <a:avLst/>
              <a:gdLst/>
              <a:ahLst/>
              <a:cxnLst>
                <a:cxn ang="0">
                  <a:pos x="12" y="167"/>
                </a:cxn>
                <a:cxn ang="0">
                  <a:pos x="24" y="83"/>
                </a:cxn>
                <a:cxn ang="0">
                  <a:pos x="120" y="179"/>
                </a:cxn>
              </a:cxnLst>
              <a:rect l="0" t="0" r="r" b="b"/>
              <a:pathLst>
                <a:path w="148" h="179">
                  <a:moveTo>
                    <a:pt x="12" y="167"/>
                  </a:moveTo>
                  <a:cubicBezTo>
                    <a:pt x="16" y="139"/>
                    <a:pt x="0" y="99"/>
                    <a:pt x="24" y="83"/>
                  </a:cubicBezTo>
                  <a:cubicBezTo>
                    <a:pt x="148" y="0"/>
                    <a:pt x="120" y="148"/>
                    <a:pt x="120" y="179"/>
                  </a:cubicBezTo>
                </a:path>
              </a:pathLst>
            </a:custGeom>
            <a:ln>
              <a:headEnd/>
              <a:tailEn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086" name="Freeform 6"/>
            <p:cNvSpPr>
              <a:spLocks/>
            </p:cNvSpPr>
            <p:nvPr/>
          </p:nvSpPr>
          <p:spPr bwMode="white">
            <a:xfrm>
              <a:off x="4332" y="3492"/>
              <a:ext cx="192" cy="132"/>
            </a:xfrm>
            <a:custGeom>
              <a:avLst/>
              <a:gdLst/>
              <a:ahLst/>
              <a:cxnLst>
                <a:cxn ang="0">
                  <a:pos x="0" y="120"/>
                </a:cxn>
                <a:cxn ang="0">
                  <a:pos x="96" y="0"/>
                </a:cxn>
                <a:cxn ang="0">
                  <a:pos x="132" y="12"/>
                </a:cxn>
                <a:cxn ang="0">
                  <a:pos x="192" y="132"/>
                </a:cxn>
              </a:cxnLst>
              <a:rect l="0" t="0" r="r" b="b"/>
              <a:pathLst>
                <a:path w="192" h="132">
                  <a:moveTo>
                    <a:pt x="0" y="120"/>
                  </a:moveTo>
                  <a:cubicBezTo>
                    <a:pt x="19" y="62"/>
                    <a:pt x="38" y="19"/>
                    <a:pt x="96" y="0"/>
                  </a:cubicBezTo>
                  <a:cubicBezTo>
                    <a:pt x="108" y="4"/>
                    <a:pt x="122" y="4"/>
                    <a:pt x="132" y="12"/>
                  </a:cubicBezTo>
                  <a:cubicBezTo>
                    <a:pt x="170" y="43"/>
                    <a:pt x="159" y="99"/>
                    <a:pt x="192" y="132"/>
                  </a:cubicBezTo>
                </a:path>
              </a:pathLst>
            </a:custGeom>
            <a:ln>
              <a:headEnd/>
              <a:tailEnd/>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087" name="Freeform 7"/>
            <p:cNvSpPr>
              <a:spLocks/>
            </p:cNvSpPr>
            <p:nvPr/>
          </p:nvSpPr>
          <p:spPr bwMode="white">
            <a:xfrm>
              <a:off x="4656" y="3468"/>
              <a:ext cx="192" cy="132"/>
            </a:xfrm>
            <a:custGeom>
              <a:avLst/>
              <a:gdLst/>
              <a:ahLst/>
              <a:cxnLst>
                <a:cxn ang="0">
                  <a:pos x="0" y="120"/>
                </a:cxn>
                <a:cxn ang="0">
                  <a:pos x="96" y="0"/>
                </a:cxn>
                <a:cxn ang="0">
                  <a:pos x="132" y="12"/>
                </a:cxn>
                <a:cxn ang="0">
                  <a:pos x="192" y="132"/>
                </a:cxn>
              </a:cxnLst>
              <a:rect l="0" t="0" r="r" b="b"/>
              <a:pathLst>
                <a:path w="192" h="132">
                  <a:moveTo>
                    <a:pt x="0" y="120"/>
                  </a:moveTo>
                  <a:cubicBezTo>
                    <a:pt x="19" y="62"/>
                    <a:pt x="38" y="19"/>
                    <a:pt x="96" y="0"/>
                  </a:cubicBezTo>
                  <a:cubicBezTo>
                    <a:pt x="108" y="4"/>
                    <a:pt x="122" y="4"/>
                    <a:pt x="132" y="12"/>
                  </a:cubicBezTo>
                  <a:cubicBezTo>
                    <a:pt x="170" y="43"/>
                    <a:pt x="159" y="99"/>
                    <a:pt x="192" y="132"/>
                  </a:cubicBezTo>
                </a:path>
              </a:pathLst>
            </a:custGeom>
            <a:ln>
              <a:headEnd/>
              <a:tailEnd/>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8"/>
          <p:cNvGrpSpPr>
            <a:grpSpLocks/>
          </p:cNvGrpSpPr>
          <p:nvPr/>
        </p:nvGrpSpPr>
        <p:grpSpPr bwMode="auto">
          <a:xfrm>
            <a:off x="7639050" y="3829050"/>
            <a:ext cx="1676400" cy="39688"/>
            <a:chOff x="3852" y="2412"/>
            <a:chExt cx="1056" cy="25"/>
          </a:xfrm>
        </p:grpSpPr>
        <p:sp>
          <p:nvSpPr>
            <p:cNvPr id="942089" name="Freeform 9"/>
            <p:cNvSpPr>
              <a:spLocks/>
            </p:cNvSpPr>
            <p:nvPr/>
          </p:nvSpPr>
          <p:spPr bwMode="white">
            <a:xfrm>
              <a:off x="3852" y="2412"/>
              <a:ext cx="276" cy="12"/>
            </a:xfrm>
            <a:custGeom>
              <a:avLst/>
              <a:gdLst/>
              <a:ahLst/>
              <a:cxnLst>
                <a:cxn ang="0">
                  <a:pos x="0" y="0"/>
                </a:cxn>
                <a:cxn ang="0">
                  <a:pos x="276" y="12"/>
                </a:cxn>
              </a:cxnLst>
              <a:rect l="0" t="0" r="r" b="b"/>
              <a:pathLst>
                <a:path w="276" h="12">
                  <a:moveTo>
                    <a:pt x="0" y="0"/>
                  </a:moveTo>
                  <a:cubicBezTo>
                    <a:pt x="92" y="4"/>
                    <a:pt x="276" y="12"/>
                    <a:pt x="276" y="12"/>
                  </a:cubicBezTo>
                </a:path>
              </a:pathLst>
            </a:custGeom>
            <a:noFill/>
            <a:ln w="76200" cap="flat" cmpd="sng">
              <a:solidFill>
                <a:schemeClr val="accent2"/>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090" name="Freeform 10"/>
            <p:cNvSpPr>
              <a:spLocks/>
            </p:cNvSpPr>
            <p:nvPr/>
          </p:nvSpPr>
          <p:spPr bwMode="white">
            <a:xfrm>
              <a:off x="4260" y="2424"/>
              <a:ext cx="264" cy="1"/>
            </a:xfrm>
            <a:custGeom>
              <a:avLst/>
              <a:gdLst/>
              <a:ahLst/>
              <a:cxnLst>
                <a:cxn ang="0">
                  <a:pos x="0" y="0"/>
                </a:cxn>
                <a:cxn ang="0">
                  <a:pos x="264" y="0"/>
                </a:cxn>
              </a:cxnLst>
              <a:rect l="0" t="0" r="r" b="b"/>
              <a:pathLst>
                <a:path w="264" h="1">
                  <a:moveTo>
                    <a:pt x="0" y="0"/>
                  </a:moveTo>
                  <a:cubicBezTo>
                    <a:pt x="88" y="0"/>
                    <a:pt x="176" y="0"/>
                    <a:pt x="264" y="0"/>
                  </a:cubicBezTo>
                </a:path>
              </a:pathLst>
            </a:custGeom>
            <a:noFill/>
            <a:ln w="76200" cap="flat" cmpd="sng">
              <a:solidFill>
                <a:schemeClr val="accent2"/>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091" name="Freeform 11"/>
            <p:cNvSpPr>
              <a:spLocks/>
            </p:cNvSpPr>
            <p:nvPr/>
          </p:nvSpPr>
          <p:spPr bwMode="white">
            <a:xfrm>
              <a:off x="4656" y="2436"/>
              <a:ext cx="252" cy="1"/>
            </a:xfrm>
            <a:custGeom>
              <a:avLst/>
              <a:gdLst/>
              <a:ahLst/>
              <a:cxnLst>
                <a:cxn ang="0">
                  <a:pos x="0" y="0"/>
                </a:cxn>
                <a:cxn ang="0">
                  <a:pos x="252" y="0"/>
                </a:cxn>
              </a:cxnLst>
              <a:rect l="0" t="0" r="r" b="b"/>
              <a:pathLst>
                <a:path w="252" h="1">
                  <a:moveTo>
                    <a:pt x="0" y="0"/>
                  </a:moveTo>
                  <a:cubicBezTo>
                    <a:pt x="84" y="0"/>
                    <a:pt x="168" y="0"/>
                    <a:pt x="252" y="0"/>
                  </a:cubicBezTo>
                </a:path>
              </a:pathLst>
            </a:custGeom>
            <a:noFill/>
            <a:ln w="76200" cap="flat" cmpd="sng">
              <a:solidFill>
                <a:schemeClr val="accent2"/>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12"/>
          <p:cNvGrpSpPr>
            <a:grpSpLocks/>
          </p:cNvGrpSpPr>
          <p:nvPr/>
        </p:nvGrpSpPr>
        <p:grpSpPr bwMode="auto">
          <a:xfrm>
            <a:off x="7391400" y="609600"/>
            <a:ext cx="457200" cy="1143000"/>
            <a:chOff x="3696" y="384"/>
            <a:chExt cx="288" cy="720"/>
          </a:xfrm>
        </p:grpSpPr>
        <p:sp>
          <p:nvSpPr>
            <p:cNvPr id="942093" name="Line 13"/>
            <p:cNvSpPr>
              <a:spLocks noChangeShapeType="1"/>
            </p:cNvSpPr>
            <p:nvPr/>
          </p:nvSpPr>
          <p:spPr bwMode="white">
            <a:xfrm flipH="1" flipV="1">
              <a:off x="3840" y="480"/>
              <a:ext cx="48" cy="624"/>
            </a:xfrm>
            <a:prstGeom prst="line">
              <a:avLst/>
            </a:prstGeom>
            <a:noFill/>
            <a:ln w="76200">
              <a:solidFill>
                <a:srgbClr val="FF0066"/>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094" name="Line 14"/>
            <p:cNvSpPr>
              <a:spLocks noChangeShapeType="1"/>
            </p:cNvSpPr>
            <p:nvPr/>
          </p:nvSpPr>
          <p:spPr bwMode="white">
            <a:xfrm flipV="1">
              <a:off x="3888" y="384"/>
              <a:ext cx="96" cy="720"/>
            </a:xfrm>
            <a:prstGeom prst="line">
              <a:avLst/>
            </a:prstGeom>
            <a:noFill/>
            <a:ln w="76200">
              <a:solidFill>
                <a:srgbClr val="FF0066"/>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095" name="Line 15"/>
            <p:cNvSpPr>
              <a:spLocks noChangeShapeType="1"/>
            </p:cNvSpPr>
            <p:nvPr/>
          </p:nvSpPr>
          <p:spPr bwMode="white">
            <a:xfrm flipH="1" flipV="1">
              <a:off x="3696" y="480"/>
              <a:ext cx="96" cy="624"/>
            </a:xfrm>
            <a:prstGeom prst="line">
              <a:avLst/>
            </a:prstGeom>
            <a:noFill/>
            <a:ln w="76200">
              <a:solidFill>
                <a:srgbClr val="FF0066"/>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16"/>
          <p:cNvGrpSpPr>
            <a:grpSpLocks/>
          </p:cNvGrpSpPr>
          <p:nvPr/>
        </p:nvGrpSpPr>
        <p:grpSpPr bwMode="auto">
          <a:xfrm>
            <a:off x="2743200" y="685800"/>
            <a:ext cx="1524000" cy="1074738"/>
            <a:chOff x="2400" y="432"/>
            <a:chExt cx="960" cy="677"/>
          </a:xfrm>
        </p:grpSpPr>
        <p:grpSp>
          <p:nvGrpSpPr>
            <p:cNvPr id="6" name="Group 17"/>
            <p:cNvGrpSpPr>
              <a:grpSpLocks/>
            </p:cNvGrpSpPr>
            <p:nvPr/>
          </p:nvGrpSpPr>
          <p:grpSpPr bwMode="auto">
            <a:xfrm>
              <a:off x="2976" y="432"/>
              <a:ext cx="384" cy="677"/>
              <a:chOff x="2112" y="223"/>
              <a:chExt cx="593" cy="917"/>
            </a:xfrm>
          </p:grpSpPr>
          <p:sp>
            <p:nvSpPr>
              <p:cNvPr id="942098" name="Freeform 18"/>
              <p:cNvSpPr>
                <a:spLocks/>
              </p:cNvSpPr>
              <p:nvPr/>
            </p:nvSpPr>
            <p:spPr bwMode="white">
              <a:xfrm>
                <a:off x="2231" y="223"/>
                <a:ext cx="391" cy="293"/>
              </a:xfrm>
              <a:custGeom>
                <a:avLst/>
                <a:gdLst/>
                <a:ahLst/>
                <a:cxnLst>
                  <a:cxn ang="0">
                    <a:pos x="205" y="5"/>
                  </a:cxn>
                  <a:cxn ang="0">
                    <a:pos x="37" y="53"/>
                  </a:cxn>
                  <a:cxn ang="0">
                    <a:pos x="157" y="293"/>
                  </a:cxn>
                  <a:cxn ang="0">
                    <a:pos x="265" y="269"/>
                  </a:cxn>
                  <a:cxn ang="0">
                    <a:pos x="337" y="209"/>
                  </a:cxn>
                  <a:cxn ang="0">
                    <a:pos x="361" y="77"/>
                  </a:cxn>
                  <a:cxn ang="0">
                    <a:pos x="289" y="41"/>
                  </a:cxn>
                  <a:cxn ang="0">
                    <a:pos x="205" y="5"/>
                  </a:cxn>
                </a:cxnLst>
                <a:rect l="0" t="0" r="r" b="b"/>
                <a:pathLst>
                  <a:path w="391" h="293">
                    <a:moveTo>
                      <a:pt x="205" y="5"/>
                    </a:moveTo>
                    <a:cubicBezTo>
                      <a:pt x="138" y="15"/>
                      <a:pt x="92" y="16"/>
                      <a:pt x="37" y="53"/>
                    </a:cubicBezTo>
                    <a:cubicBezTo>
                      <a:pt x="0" y="165"/>
                      <a:pt x="51" y="258"/>
                      <a:pt x="157" y="293"/>
                    </a:cubicBezTo>
                    <a:cubicBezTo>
                      <a:pt x="166" y="292"/>
                      <a:pt x="245" y="282"/>
                      <a:pt x="265" y="269"/>
                    </a:cubicBezTo>
                    <a:cubicBezTo>
                      <a:pt x="291" y="252"/>
                      <a:pt x="311" y="226"/>
                      <a:pt x="337" y="209"/>
                    </a:cubicBezTo>
                    <a:cubicBezTo>
                      <a:pt x="365" y="168"/>
                      <a:pt x="391" y="129"/>
                      <a:pt x="361" y="77"/>
                    </a:cubicBezTo>
                    <a:cubicBezTo>
                      <a:pt x="347" y="53"/>
                      <a:pt x="310" y="51"/>
                      <a:pt x="289" y="41"/>
                    </a:cubicBezTo>
                    <a:cubicBezTo>
                      <a:pt x="206" y="0"/>
                      <a:pt x="305" y="30"/>
                      <a:pt x="205" y="5"/>
                    </a:cubicBezTo>
                    <a:close/>
                  </a:path>
                </a:pathLst>
              </a:custGeom>
              <a:noFill/>
              <a:ln w="76200" cap="flat" cmpd="sng">
                <a:solidFill>
                  <a:srgbClr val="FF66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099" name="Freeform 19"/>
              <p:cNvSpPr>
                <a:spLocks/>
              </p:cNvSpPr>
              <p:nvPr/>
            </p:nvSpPr>
            <p:spPr bwMode="white">
              <a:xfrm>
                <a:off x="2112" y="516"/>
                <a:ext cx="312" cy="624"/>
              </a:xfrm>
              <a:custGeom>
                <a:avLst/>
                <a:gdLst/>
                <a:ahLst/>
                <a:cxnLst>
                  <a:cxn ang="0">
                    <a:pos x="312" y="0"/>
                  </a:cxn>
                  <a:cxn ang="0">
                    <a:pos x="300" y="300"/>
                  </a:cxn>
                  <a:cxn ang="0">
                    <a:pos x="180" y="516"/>
                  </a:cxn>
                  <a:cxn ang="0">
                    <a:pos x="144" y="528"/>
                  </a:cxn>
                  <a:cxn ang="0">
                    <a:pos x="36" y="600"/>
                  </a:cxn>
                  <a:cxn ang="0">
                    <a:pos x="0" y="624"/>
                  </a:cxn>
                </a:cxnLst>
                <a:rect l="0" t="0" r="r" b="b"/>
                <a:pathLst>
                  <a:path w="312" h="624">
                    <a:moveTo>
                      <a:pt x="312" y="0"/>
                    </a:moveTo>
                    <a:cubicBezTo>
                      <a:pt x="305" y="87"/>
                      <a:pt x="272" y="215"/>
                      <a:pt x="300" y="300"/>
                    </a:cubicBezTo>
                    <a:cubicBezTo>
                      <a:pt x="289" y="376"/>
                      <a:pt x="272" y="485"/>
                      <a:pt x="180" y="516"/>
                    </a:cubicBezTo>
                    <a:cubicBezTo>
                      <a:pt x="168" y="520"/>
                      <a:pt x="155" y="522"/>
                      <a:pt x="144" y="528"/>
                    </a:cubicBezTo>
                    <a:cubicBezTo>
                      <a:pt x="144" y="528"/>
                      <a:pt x="54" y="588"/>
                      <a:pt x="36" y="600"/>
                    </a:cubicBezTo>
                    <a:cubicBezTo>
                      <a:pt x="24" y="608"/>
                      <a:pt x="0" y="624"/>
                      <a:pt x="0" y="624"/>
                    </a:cubicBezTo>
                  </a:path>
                </a:pathLst>
              </a:custGeom>
              <a:noFill/>
              <a:ln w="76200" cap="flat" cmpd="sng">
                <a:solidFill>
                  <a:srgbClr val="FF66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100" name="Freeform 20"/>
              <p:cNvSpPr>
                <a:spLocks/>
              </p:cNvSpPr>
              <p:nvPr/>
            </p:nvSpPr>
            <p:spPr bwMode="white">
              <a:xfrm>
                <a:off x="2400" y="852"/>
                <a:ext cx="108" cy="228"/>
              </a:xfrm>
              <a:custGeom>
                <a:avLst/>
                <a:gdLst/>
                <a:ahLst/>
                <a:cxnLst>
                  <a:cxn ang="0">
                    <a:pos x="0" y="0"/>
                  </a:cxn>
                  <a:cxn ang="0">
                    <a:pos x="48" y="120"/>
                  </a:cxn>
                  <a:cxn ang="0">
                    <a:pos x="96" y="192"/>
                  </a:cxn>
                  <a:cxn ang="0">
                    <a:pos x="108" y="228"/>
                  </a:cxn>
                </a:cxnLst>
                <a:rect l="0" t="0" r="r" b="b"/>
                <a:pathLst>
                  <a:path w="108" h="228">
                    <a:moveTo>
                      <a:pt x="0" y="0"/>
                    </a:moveTo>
                    <a:cubicBezTo>
                      <a:pt x="13" y="39"/>
                      <a:pt x="28" y="84"/>
                      <a:pt x="48" y="120"/>
                    </a:cubicBezTo>
                    <a:cubicBezTo>
                      <a:pt x="62" y="145"/>
                      <a:pt x="80" y="168"/>
                      <a:pt x="96" y="192"/>
                    </a:cubicBezTo>
                    <a:cubicBezTo>
                      <a:pt x="103" y="203"/>
                      <a:pt x="108" y="228"/>
                      <a:pt x="108" y="228"/>
                    </a:cubicBezTo>
                  </a:path>
                </a:pathLst>
              </a:custGeom>
              <a:noFill/>
              <a:ln w="76200" cap="flat" cmpd="sng">
                <a:solidFill>
                  <a:srgbClr val="FF66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101" name="Freeform 21"/>
              <p:cNvSpPr>
                <a:spLocks/>
              </p:cNvSpPr>
              <p:nvPr/>
            </p:nvSpPr>
            <p:spPr bwMode="white">
              <a:xfrm>
                <a:off x="2184" y="586"/>
                <a:ext cx="521" cy="122"/>
              </a:xfrm>
              <a:custGeom>
                <a:avLst/>
                <a:gdLst/>
                <a:ahLst/>
                <a:cxnLst>
                  <a:cxn ang="0">
                    <a:pos x="0" y="38"/>
                  </a:cxn>
                  <a:cxn ang="0">
                    <a:pos x="156" y="86"/>
                  </a:cxn>
                  <a:cxn ang="0">
                    <a:pos x="228" y="122"/>
                  </a:cxn>
                  <a:cxn ang="0">
                    <a:pos x="432" y="62"/>
                  </a:cxn>
                  <a:cxn ang="0">
                    <a:pos x="468" y="26"/>
                  </a:cxn>
                  <a:cxn ang="0">
                    <a:pos x="492" y="2"/>
                  </a:cxn>
                </a:cxnLst>
                <a:rect l="0" t="0" r="r" b="b"/>
                <a:pathLst>
                  <a:path w="521" h="122">
                    <a:moveTo>
                      <a:pt x="0" y="38"/>
                    </a:moveTo>
                    <a:cubicBezTo>
                      <a:pt x="48" y="50"/>
                      <a:pt x="114" y="58"/>
                      <a:pt x="156" y="86"/>
                    </a:cubicBezTo>
                    <a:cubicBezTo>
                      <a:pt x="203" y="117"/>
                      <a:pt x="178" y="105"/>
                      <a:pt x="228" y="122"/>
                    </a:cubicBezTo>
                    <a:cubicBezTo>
                      <a:pt x="296" y="111"/>
                      <a:pt x="376" y="108"/>
                      <a:pt x="432" y="62"/>
                    </a:cubicBezTo>
                    <a:cubicBezTo>
                      <a:pt x="445" y="51"/>
                      <a:pt x="455" y="37"/>
                      <a:pt x="468" y="26"/>
                    </a:cubicBezTo>
                    <a:cubicBezTo>
                      <a:pt x="499" y="0"/>
                      <a:pt x="521" y="2"/>
                      <a:pt x="492" y="2"/>
                    </a:cubicBezTo>
                  </a:path>
                </a:pathLst>
              </a:custGeom>
              <a:noFill/>
              <a:ln w="76200" cap="flat" cmpd="sng">
                <a:solidFill>
                  <a:srgbClr val="FF66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22"/>
            <p:cNvGrpSpPr>
              <a:grpSpLocks/>
            </p:cNvGrpSpPr>
            <p:nvPr/>
          </p:nvGrpSpPr>
          <p:grpSpPr bwMode="auto">
            <a:xfrm>
              <a:off x="2688" y="432"/>
              <a:ext cx="384" cy="677"/>
              <a:chOff x="2112" y="223"/>
              <a:chExt cx="593" cy="917"/>
            </a:xfrm>
          </p:grpSpPr>
          <p:sp>
            <p:nvSpPr>
              <p:cNvPr id="942103" name="Freeform 23"/>
              <p:cNvSpPr>
                <a:spLocks/>
              </p:cNvSpPr>
              <p:nvPr/>
            </p:nvSpPr>
            <p:spPr bwMode="white">
              <a:xfrm>
                <a:off x="2231" y="223"/>
                <a:ext cx="391" cy="293"/>
              </a:xfrm>
              <a:custGeom>
                <a:avLst/>
                <a:gdLst/>
                <a:ahLst/>
                <a:cxnLst>
                  <a:cxn ang="0">
                    <a:pos x="205" y="5"/>
                  </a:cxn>
                  <a:cxn ang="0">
                    <a:pos x="37" y="53"/>
                  </a:cxn>
                  <a:cxn ang="0">
                    <a:pos x="157" y="293"/>
                  </a:cxn>
                  <a:cxn ang="0">
                    <a:pos x="265" y="269"/>
                  </a:cxn>
                  <a:cxn ang="0">
                    <a:pos x="337" y="209"/>
                  </a:cxn>
                  <a:cxn ang="0">
                    <a:pos x="361" y="77"/>
                  </a:cxn>
                  <a:cxn ang="0">
                    <a:pos x="289" y="41"/>
                  </a:cxn>
                  <a:cxn ang="0">
                    <a:pos x="205" y="5"/>
                  </a:cxn>
                </a:cxnLst>
                <a:rect l="0" t="0" r="r" b="b"/>
                <a:pathLst>
                  <a:path w="391" h="293">
                    <a:moveTo>
                      <a:pt x="205" y="5"/>
                    </a:moveTo>
                    <a:cubicBezTo>
                      <a:pt x="138" y="15"/>
                      <a:pt x="92" y="16"/>
                      <a:pt x="37" y="53"/>
                    </a:cubicBezTo>
                    <a:cubicBezTo>
                      <a:pt x="0" y="165"/>
                      <a:pt x="51" y="258"/>
                      <a:pt x="157" y="293"/>
                    </a:cubicBezTo>
                    <a:cubicBezTo>
                      <a:pt x="166" y="292"/>
                      <a:pt x="245" y="282"/>
                      <a:pt x="265" y="269"/>
                    </a:cubicBezTo>
                    <a:cubicBezTo>
                      <a:pt x="291" y="252"/>
                      <a:pt x="311" y="226"/>
                      <a:pt x="337" y="209"/>
                    </a:cubicBezTo>
                    <a:cubicBezTo>
                      <a:pt x="365" y="168"/>
                      <a:pt x="391" y="129"/>
                      <a:pt x="361" y="77"/>
                    </a:cubicBezTo>
                    <a:cubicBezTo>
                      <a:pt x="347" y="53"/>
                      <a:pt x="310" y="51"/>
                      <a:pt x="289" y="41"/>
                    </a:cubicBezTo>
                    <a:cubicBezTo>
                      <a:pt x="206" y="0"/>
                      <a:pt x="305" y="30"/>
                      <a:pt x="205" y="5"/>
                    </a:cubicBezTo>
                    <a:close/>
                  </a:path>
                </a:pathLst>
              </a:custGeom>
              <a:noFill/>
              <a:ln w="76200" cap="flat" cmpd="sng">
                <a:solidFill>
                  <a:srgbClr val="CC33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104" name="Freeform 24"/>
              <p:cNvSpPr>
                <a:spLocks/>
              </p:cNvSpPr>
              <p:nvPr/>
            </p:nvSpPr>
            <p:spPr bwMode="white">
              <a:xfrm>
                <a:off x="2112" y="516"/>
                <a:ext cx="312" cy="624"/>
              </a:xfrm>
              <a:custGeom>
                <a:avLst/>
                <a:gdLst/>
                <a:ahLst/>
                <a:cxnLst>
                  <a:cxn ang="0">
                    <a:pos x="312" y="0"/>
                  </a:cxn>
                  <a:cxn ang="0">
                    <a:pos x="300" y="300"/>
                  </a:cxn>
                  <a:cxn ang="0">
                    <a:pos x="180" y="516"/>
                  </a:cxn>
                  <a:cxn ang="0">
                    <a:pos x="144" y="528"/>
                  </a:cxn>
                  <a:cxn ang="0">
                    <a:pos x="36" y="600"/>
                  </a:cxn>
                  <a:cxn ang="0">
                    <a:pos x="0" y="624"/>
                  </a:cxn>
                </a:cxnLst>
                <a:rect l="0" t="0" r="r" b="b"/>
                <a:pathLst>
                  <a:path w="312" h="624">
                    <a:moveTo>
                      <a:pt x="312" y="0"/>
                    </a:moveTo>
                    <a:cubicBezTo>
                      <a:pt x="305" y="87"/>
                      <a:pt x="272" y="215"/>
                      <a:pt x="300" y="300"/>
                    </a:cubicBezTo>
                    <a:cubicBezTo>
                      <a:pt x="289" y="376"/>
                      <a:pt x="272" y="485"/>
                      <a:pt x="180" y="516"/>
                    </a:cubicBezTo>
                    <a:cubicBezTo>
                      <a:pt x="168" y="520"/>
                      <a:pt x="155" y="522"/>
                      <a:pt x="144" y="528"/>
                    </a:cubicBezTo>
                    <a:cubicBezTo>
                      <a:pt x="144" y="528"/>
                      <a:pt x="54" y="588"/>
                      <a:pt x="36" y="600"/>
                    </a:cubicBezTo>
                    <a:cubicBezTo>
                      <a:pt x="24" y="608"/>
                      <a:pt x="0" y="624"/>
                      <a:pt x="0" y="624"/>
                    </a:cubicBezTo>
                  </a:path>
                </a:pathLst>
              </a:custGeom>
              <a:noFill/>
              <a:ln w="76200" cap="flat" cmpd="sng">
                <a:solidFill>
                  <a:srgbClr val="CC33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105" name="Freeform 25"/>
              <p:cNvSpPr>
                <a:spLocks/>
              </p:cNvSpPr>
              <p:nvPr/>
            </p:nvSpPr>
            <p:spPr bwMode="white">
              <a:xfrm>
                <a:off x="2400" y="852"/>
                <a:ext cx="108" cy="228"/>
              </a:xfrm>
              <a:custGeom>
                <a:avLst/>
                <a:gdLst/>
                <a:ahLst/>
                <a:cxnLst>
                  <a:cxn ang="0">
                    <a:pos x="0" y="0"/>
                  </a:cxn>
                  <a:cxn ang="0">
                    <a:pos x="48" y="120"/>
                  </a:cxn>
                  <a:cxn ang="0">
                    <a:pos x="96" y="192"/>
                  </a:cxn>
                  <a:cxn ang="0">
                    <a:pos x="108" y="228"/>
                  </a:cxn>
                </a:cxnLst>
                <a:rect l="0" t="0" r="r" b="b"/>
                <a:pathLst>
                  <a:path w="108" h="228">
                    <a:moveTo>
                      <a:pt x="0" y="0"/>
                    </a:moveTo>
                    <a:cubicBezTo>
                      <a:pt x="13" y="39"/>
                      <a:pt x="28" y="84"/>
                      <a:pt x="48" y="120"/>
                    </a:cubicBezTo>
                    <a:cubicBezTo>
                      <a:pt x="62" y="145"/>
                      <a:pt x="80" y="168"/>
                      <a:pt x="96" y="192"/>
                    </a:cubicBezTo>
                    <a:cubicBezTo>
                      <a:pt x="103" y="203"/>
                      <a:pt x="108" y="228"/>
                      <a:pt x="108" y="228"/>
                    </a:cubicBezTo>
                  </a:path>
                </a:pathLst>
              </a:custGeom>
              <a:noFill/>
              <a:ln w="76200" cap="flat" cmpd="sng">
                <a:solidFill>
                  <a:srgbClr val="CC33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106" name="Freeform 26"/>
              <p:cNvSpPr>
                <a:spLocks/>
              </p:cNvSpPr>
              <p:nvPr/>
            </p:nvSpPr>
            <p:spPr bwMode="white">
              <a:xfrm>
                <a:off x="2184" y="586"/>
                <a:ext cx="521" cy="122"/>
              </a:xfrm>
              <a:custGeom>
                <a:avLst/>
                <a:gdLst/>
                <a:ahLst/>
                <a:cxnLst>
                  <a:cxn ang="0">
                    <a:pos x="0" y="38"/>
                  </a:cxn>
                  <a:cxn ang="0">
                    <a:pos x="156" y="86"/>
                  </a:cxn>
                  <a:cxn ang="0">
                    <a:pos x="228" y="122"/>
                  </a:cxn>
                  <a:cxn ang="0">
                    <a:pos x="432" y="62"/>
                  </a:cxn>
                  <a:cxn ang="0">
                    <a:pos x="468" y="26"/>
                  </a:cxn>
                  <a:cxn ang="0">
                    <a:pos x="492" y="2"/>
                  </a:cxn>
                </a:cxnLst>
                <a:rect l="0" t="0" r="r" b="b"/>
                <a:pathLst>
                  <a:path w="521" h="122">
                    <a:moveTo>
                      <a:pt x="0" y="38"/>
                    </a:moveTo>
                    <a:cubicBezTo>
                      <a:pt x="48" y="50"/>
                      <a:pt x="114" y="58"/>
                      <a:pt x="156" y="86"/>
                    </a:cubicBezTo>
                    <a:cubicBezTo>
                      <a:pt x="203" y="117"/>
                      <a:pt x="178" y="105"/>
                      <a:pt x="228" y="122"/>
                    </a:cubicBezTo>
                    <a:cubicBezTo>
                      <a:pt x="296" y="111"/>
                      <a:pt x="376" y="108"/>
                      <a:pt x="432" y="62"/>
                    </a:cubicBezTo>
                    <a:cubicBezTo>
                      <a:pt x="445" y="51"/>
                      <a:pt x="455" y="37"/>
                      <a:pt x="468" y="26"/>
                    </a:cubicBezTo>
                    <a:cubicBezTo>
                      <a:pt x="499" y="0"/>
                      <a:pt x="521" y="2"/>
                      <a:pt x="492" y="2"/>
                    </a:cubicBezTo>
                  </a:path>
                </a:pathLst>
              </a:custGeom>
              <a:noFill/>
              <a:ln w="76200" cap="flat" cmpd="sng">
                <a:solidFill>
                  <a:srgbClr val="CC33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27"/>
            <p:cNvGrpSpPr>
              <a:grpSpLocks/>
            </p:cNvGrpSpPr>
            <p:nvPr/>
          </p:nvGrpSpPr>
          <p:grpSpPr bwMode="auto">
            <a:xfrm>
              <a:off x="2400" y="432"/>
              <a:ext cx="384" cy="677"/>
              <a:chOff x="2112" y="223"/>
              <a:chExt cx="593" cy="917"/>
            </a:xfrm>
          </p:grpSpPr>
          <p:sp>
            <p:nvSpPr>
              <p:cNvPr id="942108" name="Freeform 28"/>
              <p:cNvSpPr>
                <a:spLocks/>
              </p:cNvSpPr>
              <p:nvPr/>
            </p:nvSpPr>
            <p:spPr bwMode="white">
              <a:xfrm>
                <a:off x="2231" y="223"/>
                <a:ext cx="391" cy="293"/>
              </a:xfrm>
              <a:custGeom>
                <a:avLst/>
                <a:gdLst/>
                <a:ahLst/>
                <a:cxnLst>
                  <a:cxn ang="0">
                    <a:pos x="205" y="5"/>
                  </a:cxn>
                  <a:cxn ang="0">
                    <a:pos x="37" y="53"/>
                  </a:cxn>
                  <a:cxn ang="0">
                    <a:pos x="157" y="293"/>
                  </a:cxn>
                  <a:cxn ang="0">
                    <a:pos x="265" y="269"/>
                  </a:cxn>
                  <a:cxn ang="0">
                    <a:pos x="337" y="209"/>
                  </a:cxn>
                  <a:cxn ang="0">
                    <a:pos x="361" y="77"/>
                  </a:cxn>
                  <a:cxn ang="0">
                    <a:pos x="289" y="41"/>
                  </a:cxn>
                  <a:cxn ang="0">
                    <a:pos x="205" y="5"/>
                  </a:cxn>
                </a:cxnLst>
                <a:rect l="0" t="0" r="r" b="b"/>
                <a:pathLst>
                  <a:path w="391" h="293">
                    <a:moveTo>
                      <a:pt x="205" y="5"/>
                    </a:moveTo>
                    <a:cubicBezTo>
                      <a:pt x="138" y="15"/>
                      <a:pt x="92" y="16"/>
                      <a:pt x="37" y="53"/>
                    </a:cubicBezTo>
                    <a:cubicBezTo>
                      <a:pt x="0" y="165"/>
                      <a:pt x="51" y="258"/>
                      <a:pt x="157" y="293"/>
                    </a:cubicBezTo>
                    <a:cubicBezTo>
                      <a:pt x="166" y="292"/>
                      <a:pt x="245" y="282"/>
                      <a:pt x="265" y="269"/>
                    </a:cubicBezTo>
                    <a:cubicBezTo>
                      <a:pt x="291" y="252"/>
                      <a:pt x="311" y="226"/>
                      <a:pt x="337" y="209"/>
                    </a:cubicBezTo>
                    <a:cubicBezTo>
                      <a:pt x="365" y="168"/>
                      <a:pt x="391" y="129"/>
                      <a:pt x="361" y="77"/>
                    </a:cubicBezTo>
                    <a:cubicBezTo>
                      <a:pt x="347" y="53"/>
                      <a:pt x="310" y="51"/>
                      <a:pt x="289" y="41"/>
                    </a:cubicBezTo>
                    <a:cubicBezTo>
                      <a:pt x="206" y="0"/>
                      <a:pt x="305" y="30"/>
                      <a:pt x="205" y="5"/>
                    </a:cubicBezTo>
                    <a:close/>
                  </a:path>
                </a:pathLst>
              </a:custGeom>
              <a:noFill/>
              <a:ln w="76200" cap="flat" cmpd="sng">
                <a:solidFill>
                  <a:srgbClr val="FF99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109" name="Freeform 29"/>
              <p:cNvSpPr>
                <a:spLocks/>
              </p:cNvSpPr>
              <p:nvPr/>
            </p:nvSpPr>
            <p:spPr bwMode="white">
              <a:xfrm>
                <a:off x="2112" y="516"/>
                <a:ext cx="312" cy="624"/>
              </a:xfrm>
              <a:custGeom>
                <a:avLst/>
                <a:gdLst/>
                <a:ahLst/>
                <a:cxnLst>
                  <a:cxn ang="0">
                    <a:pos x="312" y="0"/>
                  </a:cxn>
                  <a:cxn ang="0">
                    <a:pos x="300" y="300"/>
                  </a:cxn>
                  <a:cxn ang="0">
                    <a:pos x="180" y="516"/>
                  </a:cxn>
                  <a:cxn ang="0">
                    <a:pos x="144" y="528"/>
                  </a:cxn>
                  <a:cxn ang="0">
                    <a:pos x="36" y="600"/>
                  </a:cxn>
                  <a:cxn ang="0">
                    <a:pos x="0" y="624"/>
                  </a:cxn>
                </a:cxnLst>
                <a:rect l="0" t="0" r="r" b="b"/>
                <a:pathLst>
                  <a:path w="312" h="624">
                    <a:moveTo>
                      <a:pt x="312" y="0"/>
                    </a:moveTo>
                    <a:cubicBezTo>
                      <a:pt x="305" y="87"/>
                      <a:pt x="272" y="215"/>
                      <a:pt x="300" y="300"/>
                    </a:cubicBezTo>
                    <a:cubicBezTo>
                      <a:pt x="289" y="376"/>
                      <a:pt x="272" y="485"/>
                      <a:pt x="180" y="516"/>
                    </a:cubicBezTo>
                    <a:cubicBezTo>
                      <a:pt x="168" y="520"/>
                      <a:pt x="155" y="522"/>
                      <a:pt x="144" y="528"/>
                    </a:cubicBezTo>
                    <a:cubicBezTo>
                      <a:pt x="144" y="528"/>
                      <a:pt x="54" y="588"/>
                      <a:pt x="36" y="600"/>
                    </a:cubicBezTo>
                    <a:cubicBezTo>
                      <a:pt x="24" y="608"/>
                      <a:pt x="0" y="624"/>
                      <a:pt x="0" y="624"/>
                    </a:cubicBezTo>
                  </a:path>
                </a:pathLst>
              </a:custGeom>
              <a:noFill/>
              <a:ln w="76200" cap="flat" cmpd="sng">
                <a:solidFill>
                  <a:srgbClr val="FF99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110" name="Freeform 30"/>
              <p:cNvSpPr>
                <a:spLocks/>
              </p:cNvSpPr>
              <p:nvPr/>
            </p:nvSpPr>
            <p:spPr bwMode="white">
              <a:xfrm>
                <a:off x="2400" y="852"/>
                <a:ext cx="108" cy="228"/>
              </a:xfrm>
              <a:custGeom>
                <a:avLst/>
                <a:gdLst/>
                <a:ahLst/>
                <a:cxnLst>
                  <a:cxn ang="0">
                    <a:pos x="0" y="0"/>
                  </a:cxn>
                  <a:cxn ang="0">
                    <a:pos x="48" y="120"/>
                  </a:cxn>
                  <a:cxn ang="0">
                    <a:pos x="96" y="192"/>
                  </a:cxn>
                  <a:cxn ang="0">
                    <a:pos x="108" y="228"/>
                  </a:cxn>
                </a:cxnLst>
                <a:rect l="0" t="0" r="r" b="b"/>
                <a:pathLst>
                  <a:path w="108" h="228">
                    <a:moveTo>
                      <a:pt x="0" y="0"/>
                    </a:moveTo>
                    <a:cubicBezTo>
                      <a:pt x="13" y="39"/>
                      <a:pt x="28" y="84"/>
                      <a:pt x="48" y="120"/>
                    </a:cubicBezTo>
                    <a:cubicBezTo>
                      <a:pt x="62" y="145"/>
                      <a:pt x="80" y="168"/>
                      <a:pt x="96" y="192"/>
                    </a:cubicBezTo>
                    <a:cubicBezTo>
                      <a:pt x="103" y="203"/>
                      <a:pt x="108" y="228"/>
                      <a:pt x="108" y="228"/>
                    </a:cubicBezTo>
                  </a:path>
                </a:pathLst>
              </a:custGeom>
              <a:noFill/>
              <a:ln w="76200" cap="flat" cmpd="sng">
                <a:solidFill>
                  <a:srgbClr val="FF99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111" name="Freeform 31"/>
              <p:cNvSpPr>
                <a:spLocks/>
              </p:cNvSpPr>
              <p:nvPr/>
            </p:nvSpPr>
            <p:spPr bwMode="white">
              <a:xfrm>
                <a:off x="2184" y="586"/>
                <a:ext cx="521" cy="122"/>
              </a:xfrm>
              <a:custGeom>
                <a:avLst/>
                <a:gdLst/>
                <a:ahLst/>
                <a:cxnLst>
                  <a:cxn ang="0">
                    <a:pos x="0" y="38"/>
                  </a:cxn>
                  <a:cxn ang="0">
                    <a:pos x="156" y="86"/>
                  </a:cxn>
                  <a:cxn ang="0">
                    <a:pos x="228" y="122"/>
                  </a:cxn>
                  <a:cxn ang="0">
                    <a:pos x="432" y="62"/>
                  </a:cxn>
                  <a:cxn ang="0">
                    <a:pos x="468" y="26"/>
                  </a:cxn>
                  <a:cxn ang="0">
                    <a:pos x="492" y="2"/>
                  </a:cxn>
                </a:cxnLst>
                <a:rect l="0" t="0" r="r" b="b"/>
                <a:pathLst>
                  <a:path w="521" h="122">
                    <a:moveTo>
                      <a:pt x="0" y="38"/>
                    </a:moveTo>
                    <a:cubicBezTo>
                      <a:pt x="48" y="50"/>
                      <a:pt x="114" y="58"/>
                      <a:pt x="156" y="86"/>
                    </a:cubicBezTo>
                    <a:cubicBezTo>
                      <a:pt x="203" y="117"/>
                      <a:pt x="178" y="105"/>
                      <a:pt x="228" y="122"/>
                    </a:cubicBezTo>
                    <a:cubicBezTo>
                      <a:pt x="296" y="111"/>
                      <a:pt x="376" y="108"/>
                      <a:pt x="432" y="62"/>
                    </a:cubicBezTo>
                    <a:cubicBezTo>
                      <a:pt x="445" y="51"/>
                      <a:pt x="455" y="37"/>
                      <a:pt x="468" y="26"/>
                    </a:cubicBezTo>
                    <a:cubicBezTo>
                      <a:pt x="499" y="0"/>
                      <a:pt x="521" y="2"/>
                      <a:pt x="492" y="2"/>
                    </a:cubicBezTo>
                  </a:path>
                </a:pathLst>
              </a:custGeom>
              <a:noFill/>
              <a:ln w="76200" cap="flat" cmpd="sng">
                <a:solidFill>
                  <a:srgbClr val="FF99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942112" name="Text Box 32"/>
          <p:cNvSpPr txBox="1">
            <a:spLocks noChangeArrowheads="1"/>
          </p:cNvSpPr>
          <p:nvPr/>
        </p:nvSpPr>
        <p:spPr bwMode="white">
          <a:xfrm>
            <a:off x="6694055" y="5878825"/>
            <a:ext cx="5052291" cy="461665"/>
          </a:xfrm>
          <a:prstGeom prst="rect">
            <a:avLst/>
          </a:prstGeom>
          <a:noFill/>
          <a:ln w="9525">
            <a:noFill/>
            <a:miter lim="800000"/>
            <a:headEnd/>
            <a:tailEnd/>
          </a:ln>
          <a:effectLst/>
        </p:spPr>
        <p:txBody>
          <a:bodyPr wrap="square">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پیشگیری نوع سوم/ </a:t>
            </a:r>
            <a:r>
              <a:rPr kumimoji="0" lang="fa-IR" sz="2400" b="1" i="0" u="none" strike="noStrike" kern="1200" cap="none" spc="0" normalizeH="0" baseline="0" noProof="0" dirty="0" smtClean="0">
                <a:ln>
                  <a:noFill/>
                </a:ln>
                <a:solidFill>
                  <a:prstClr val="white"/>
                </a:solidFill>
                <a:effectLst/>
                <a:uLnTx/>
                <a:uFillTx/>
                <a:latin typeface="Calibri"/>
                <a:ea typeface="+mn-ea"/>
                <a:cs typeface="B Zar" pitchFamily="2" charset="-78"/>
              </a:rPr>
              <a:t>(</a:t>
            </a:r>
            <a:r>
              <a:rPr kumimoji="0" lang="fa-IR" sz="2400" b="1" i="0" u="none" strike="noStrike" kern="1200" cap="none" spc="0" normalizeH="0" baseline="0" noProof="0" dirty="0" smtClean="0">
                <a:ln>
                  <a:noFill/>
                </a:ln>
                <a:solidFill>
                  <a:srgbClr val="FFFF00"/>
                </a:solidFill>
                <a:effectLst/>
                <a:uLnTx/>
                <a:uFillTx/>
                <a:latin typeface="Calibri"/>
                <a:ea typeface="+mn-ea"/>
                <a:cs typeface="B Zar" pitchFamily="2" charset="-78"/>
              </a:rPr>
              <a:t>درمان و بازتوانی)</a:t>
            </a:r>
            <a:endParaRPr kumimoji="0" lang="en-US" sz="24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942113" name="Text Box 33"/>
          <p:cNvSpPr txBox="1">
            <a:spLocks noChangeArrowheads="1"/>
          </p:cNvSpPr>
          <p:nvPr/>
        </p:nvSpPr>
        <p:spPr bwMode="white">
          <a:xfrm>
            <a:off x="7278333" y="3868783"/>
            <a:ext cx="4913667" cy="461665"/>
          </a:xfrm>
          <a:prstGeom prst="rect">
            <a:avLst/>
          </a:prstGeom>
          <a:noFill/>
          <a:ln w="9525">
            <a:noFill/>
            <a:miter lim="800000"/>
            <a:headEnd/>
            <a:tailEnd/>
          </a:ln>
          <a:effectLst/>
        </p:spPr>
        <p:txBody>
          <a:bodyPr wrap="square">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B Zar" pitchFamily="2" charset="-78"/>
              </a:rPr>
              <a:t> </a:t>
            </a: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پیشگیری ثانویه</a:t>
            </a:r>
            <a:r>
              <a:rPr kumimoji="0" lang="fa-IR" sz="2000" b="1" i="0" u="none" strike="noStrike" kern="1200" cap="none" spc="0" normalizeH="0" baseline="0" noProof="0" dirty="0">
                <a:ln>
                  <a:noFill/>
                </a:ln>
                <a:solidFill>
                  <a:prstClr val="white"/>
                </a:solidFill>
                <a:effectLst/>
                <a:uLnTx/>
                <a:uFillTx/>
                <a:latin typeface="Calibri"/>
                <a:ea typeface="+mn-ea"/>
                <a:cs typeface="B Zar" pitchFamily="2" charset="-78"/>
              </a:rPr>
              <a:t>/ </a:t>
            </a:r>
            <a:r>
              <a:rPr kumimoji="0" lang="fa-IR" sz="2000" b="1" i="0" u="none" strike="noStrike" kern="1200" cap="none" spc="0" normalizeH="0" baseline="0" noProof="0" dirty="0">
                <a:ln>
                  <a:noFill/>
                </a:ln>
                <a:solidFill>
                  <a:srgbClr val="FFFF00"/>
                </a:solidFill>
                <a:effectLst/>
                <a:uLnTx/>
                <a:uFillTx/>
                <a:latin typeface="Calibri"/>
                <a:ea typeface="+mn-ea"/>
                <a:cs typeface="B Zar" pitchFamily="2" charset="-78"/>
              </a:rPr>
              <a:t> (غربالگری </a:t>
            </a:r>
            <a:r>
              <a:rPr kumimoji="0" lang="fa-IR" sz="2000" b="1" i="0" u="none" strike="noStrike" kern="1200" cap="none" spc="0" normalizeH="0" baseline="0" noProof="0" dirty="0" smtClean="0">
                <a:ln>
                  <a:noFill/>
                </a:ln>
                <a:solidFill>
                  <a:srgbClr val="FFFF00"/>
                </a:solidFill>
                <a:effectLst/>
                <a:uLnTx/>
                <a:uFillTx/>
                <a:latin typeface="Calibri"/>
                <a:ea typeface="+mn-ea"/>
                <a:cs typeface="B Zar" pitchFamily="2" charset="-78"/>
              </a:rPr>
              <a:t>و تشخیص زودهنگام)</a:t>
            </a:r>
            <a:endParaRPr kumimoji="0" lang="en-US" sz="20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942114" name="Text Box 34"/>
          <p:cNvSpPr txBox="1">
            <a:spLocks noChangeArrowheads="1"/>
          </p:cNvSpPr>
          <p:nvPr/>
        </p:nvSpPr>
        <p:spPr bwMode="white">
          <a:xfrm>
            <a:off x="7620000" y="2057400"/>
            <a:ext cx="3833090" cy="461665"/>
          </a:xfrm>
          <a:prstGeom prst="rect">
            <a:avLst/>
          </a:prstGeom>
          <a:noFill/>
          <a:ln w="9525">
            <a:noFill/>
            <a:miter lim="800000"/>
            <a:headEnd/>
            <a:tailEnd/>
          </a:ln>
          <a:effectLst/>
        </p:spPr>
        <p:txBody>
          <a:bodyPr wrap="square">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پیشگیری اولیه/ </a:t>
            </a:r>
            <a:r>
              <a:rPr kumimoji="0" lang="fa-IR" sz="2400" b="1" i="0" u="none" strike="noStrike" kern="1200" cap="none" spc="0" normalizeH="0" baseline="0" noProof="0" dirty="0" smtClean="0">
                <a:ln>
                  <a:noFill/>
                </a:ln>
                <a:solidFill>
                  <a:prstClr val="white"/>
                </a:solidFill>
                <a:effectLst/>
                <a:uLnTx/>
                <a:uFillTx/>
                <a:latin typeface="Calibri"/>
                <a:ea typeface="+mn-ea"/>
                <a:cs typeface="B Zar" pitchFamily="2" charset="-78"/>
              </a:rPr>
              <a:t>(</a:t>
            </a:r>
            <a:r>
              <a:rPr kumimoji="0" lang="fa-IR" sz="2400" b="1" i="0" u="none" strike="noStrike" kern="1200" cap="none" spc="0" normalizeH="0" baseline="0" noProof="0" dirty="0" smtClean="0">
                <a:ln>
                  <a:noFill/>
                </a:ln>
                <a:solidFill>
                  <a:srgbClr val="FFFF00"/>
                </a:solidFill>
                <a:effectLst/>
                <a:uLnTx/>
                <a:uFillTx/>
                <a:latin typeface="Calibri"/>
                <a:ea typeface="+mn-ea"/>
                <a:cs typeface="B Zar" pitchFamily="2" charset="-78"/>
              </a:rPr>
              <a:t>مهار </a:t>
            </a:r>
            <a:r>
              <a:rPr kumimoji="0" lang="fa-IR" sz="2400" b="1" i="0" u="none" strike="noStrike" kern="1200" cap="none" spc="0" normalizeH="0" baseline="0" noProof="0" dirty="0">
                <a:ln>
                  <a:noFill/>
                </a:ln>
                <a:solidFill>
                  <a:srgbClr val="FFFF00"/>
                </a:solidFill>
                <a:effectLst/>
                <a:uLnTx/>
                <a:uFillTx/>
                <a:latin typeface="Calibri"/>
                <a:ea typeface="+mn-ea"/>
                <a:cs typeface="B Zar" pitchFamily="2" charset="-78"/>
              </a:rPr>
              <a:t>عامل </a:t>
            </a:r>
            <a:r>
              <a:rPr kumimoji="0" lang="fa-IR" sz="2400" b="1" i="0" u="none" strike="noStrike" kern="1200" cap="none" spc="0" normalizeH="0" baseline="0" noProof="0" dirty="0" smtClean="0">
                <a:ln>
                  <a:noFill/>
                </a:ln>
                <a:solidFill>
                  <a:srgbClr val="FFFF00"/>
                </a:solidFill>
                <a:effectLst/>
                <a:uLnTx/>
                <a:uFillTx/>
                <a:latin typeface="Calibri"/>
                <a:ea typeface="+mn-ea"/>
                <a:cs typeface="B Zar" pitchFamily="2" charset="-78"/>
              </a:rPr>
              <a:t>خطر)</a:t>
            </a:r>
            <a:endParaRPr kumimoji="0" lang="en-US" sz="2400" b="1" i="0" u="none" strike="noStrike" kern="1200" cap="none" spc="0" normalizeH="0" baseline="0" noProof="0" dirty="0">
              <a:ln>
                <a:noFill/>
              </a:ln>
              <a:solidFill>
                <a:srgbClr val="FFFF00"/>
              </a:solidFill>
              <a:effectLst/>
              <a:uLnTx/>
              <a:uFillTx/>
              <a:latin typeface="Calibri"/>
              <a:ea typeface="+mn-ea"/>
              <a:cs typeface="B Zar" pitchFamily="2" charset="-78"/>
            </a:endParaRPr>
          </a:p>
        </p:txBody>
      </p:sp>
      <p:sp>
        <p:nvSpPr>
          <p:cNvPr id="942115" name="Text Box 35"/>
          <p:cNvSpPr txBox="1">
            <a:spLocks noChangeArrowheads="1"/>
          </p:cNvSpPr>
          <p:nvPr/>
        </p:nvSpPr>
        <p:spPr bwMode="white">
          <a:xfrm>
            <a:off x="806912" y="2011502"/>
            <a:ext cx="5107709" cy="830997"/>
          </a:xfrm>
          <a:prstGeom prst="rect">
            <a:avLst/>
          </a:prstGeom>
          <a:noFill/>
          <a:ln w="9525">
            <a:noFill/>
            <a:miter lim="800000"/>
            <a:headEnd/>
            <a:tailEnd/>
          </a:ln>
          <a:effectLst/>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پیشگیری ریشه </a:t>
            </a:r>
            <a:r>
              <a:rPr kumimoji="0" lang="fa-IR" sz="2400" b="1" i="0" u="none" strike="noStrike" kern="1200" cap="none" spc="0" normalizeH="0" baseline="0" noProof="0" dirty="0" smtClean="0">
                <a:ln>
                  <a:noFill/>
                </a:ln>
                <a:solidFill>
                  <a:prstClr val="white"/>
                </a:solidFill>
                <a:effectLst/>
                <a:uLnTx/>
                <a:uFillTx/>
                <a:latin typeface="Calibri"/>
                <a:ea typeface="+mn-ea"/>
                <a:cs typeface="B Zar" pitchFamily="2" charset="-78"/>
              </a:rPr>
              <a:t>ای </a:t>
            </a:r>
            <a:r>
              <a:rPr kumimoji="0" lang="fa-IR" sz="2400" b="1" i="0" u="none" strike="noStrike" kern="1200" cap="none" spc="0" normalizeH="0" baseline="0" noProof="0" dirty="0" smtClean="0">
                <a:ln>
                  <a:noFill/>
                </a:ln>
                <a:solidFill>
                  <a:srgbClr val="FFFF00"/>
                </a:solidFill>
                <a:effectLst/>
                <a:uLnTx/>
                <a:uFillTx/>
                <a:latin typeface="Calibri"/>
                <a:ea typeface="+mn-ea"/>
                <a:cs typeface="B Zar" pitchFamily="2" charset="-78"/>
              </a:rPr>
              <a:t>(جلوگیری از استقرار عامل خطر در سنین کودکی)</a:t>
            </a:r>
            <a:endParaRPr kumimoji="0" lang="en-US" sz="2400" b="1" i="0" u="none" strike="noStrike" kern="1200" cap="none" spc="0" normalizeH="0" baseline="0" noProof="0" dirty="0">
              <a:ln>
                <a:noFill/>
              </a:ln>
              <a:solidFill>
                <a:srgbClr val="FFFF00"/>
              </a:solidFill>
              <a:effectLst/>
              <a:uLnTx/>
              <a:uFillTx/>
              <a:latin typeface="Calibri"/>
              <a:ea typeface="+mn-ea"/>
              <a:cs typeface="B Zar" pitchFamily="2" charset="-78"/>
            </a:endParaRPr>
          </a:p>
        </p:txBody>
      </p:sp>
      <p:sp>
        <p:nvSpPr>
          <p:cNvPr id="9" name="TextBox 8"/>
          <p:cNvSpPr txBox="1"/>
          <p:nvPr/>
        </p:nvSpPr>
        <p:spPr>
          <a:xfrm>
            <a:off x="297323" y="3401059"/>
            <a:ext cx="6428559" cy="267765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4000" dirty="0" smtClean="0">
                <a:solidFill>
                  <a:srgbClr val="FF0000"/>
                </a:solidFill>
                <a:latin typeface="Calibri"/>
                <a:cs typeface="B Titr" panose="00000700000000000000" pitchFamily="2" charset="-78"/>
              </a:rPr>
              <a:t>خشونت خانگی</a:t>
            </a:r>
            <a:endParaRPr kumimoji="0" lang="fa-IR" sz="4000" b="0" i="0" u="none" strike="noStrike" kern="1200" cap="none" spc="0" normalizeH="0" baseline="0" noProof="0" dirty="0" smtClean="0">
              <a:ln>
                <a:noFill/>
              </a:ln>
              <a:solidFill>
                <a:srgbClr val="FF0000"/>
              </a:solidFill>
              <a:effectLst/>
              <a:uLnTx/>
              <a:uFillTx/>
              <a:latin typeface="Calibri"/>
              <a:ea typeface="+mn-ea"/>
              <a:cs typeface="B Titr" panose="000007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smtClean="0">
                <a:ln>
                  <a:noFill/>
                </a:ln>
                <a:solidFill>
                  <a:srgbClr val="FFFF00"/>
                </a:solidFill>
                <a:effectLst/>
                <a:uLnTx/>
                <a:uFillTx/>
                <a:latin typeface="Calibri"/>
                <a:ea typeface="+mn-ea"/>
                <a:cs typeface="B Titr" panose="00000700000000000000" pitchFamily="2" charset="-78"/>
              </a:rPr>
              <a:t>نوع ریشه ای</a:t>
            </a:r>
            <a:r>
              <a:rPr kumimoji="0" lang="fa-IR" sz="3200" b="0" i="0" u="none" strike="noStrike" kern="1200" cap="none" spc="0" normalizeH="0" baseline="0" noProof="0" dirty="0" smtClean="0">
                <a:ln>
                  <a:noFill/>
                </a:ln>
                <a:solidFill>
                  <a:prstClr val="white"/>
                </a:solidFill>
                <a:effectLst/>
                <a:uLnTx/>
                <a:uFillTx/>
                <a:latin typeface="Calibri"/>
                <a:ea typeface="+mn-ea"/>
                <a:cs typeface="B Titr" panose="00000700000000000000" pitchFamily="2" charset="-78"/>
              </a:rPr>
              <a:t>: افزایش تاب آوری کودکان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smtClean="0">
                <a:ln>
                  <a:noFill/>
                </a:ln>
                <a:solidFill>
                  <a:srgbClr val="FFFF00"/>
                </a:solidFill>
                <a:effectLst/>
                <a:uLnTx/>
                <a:uFillTx/>
                <a:latin typeface="Calibri"/>
                <a:ea typeface="+mn-ea"/>
                <a:cs typeface="B Titr" panose="00000700000000000000" pitchFamily="2" charset="-78"/>
              </a:rPr>
              <a:t>نوع اول</a:t>
            </a:r>
            <a:r>
              <a:rPr kumimoji="0" lang="fa-IR" sz="3200" b="0" i="0" u="none" strike="noStrike" kern="1200" cap="none" spc="0" normalizeH="0" baseline="0" noProof="0" dirty="0" smtClean="0">
                <a:ln>
                  <a:noFill/>
                </a:ln>
                <a:solidFill>
                  <a:prstClr val="white"/>
                </a:solidFill>
                <a:effectLst/>
                <a:uLnTx/>
                <a:uFillTx/>
                <a:latin typeface="Calibri"/>
                <a:ea typeface="+mn-ea"/>
                <a:cs typeface="B Titr" panose="00000700000000000000" pitchFamily="2" charset="-78"/>
              </a:rPr>
              <a:t>: آموزش مهارت های زندگی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smtClean="0">
                <a:ln>
                  <a:noFill/>
                </a:ln>
                <a:solidFill>
                  <a:srgbClr val="FFFF00"/>
                </a:solidFill>
                <a:effectLst/>
                <a:uLnTx/>
                <a:uFillTx/>
                <a:latin typeface="Calibri"/>
                <a:ea typeface="+mn-ea"/>
                <a:cs typeface="B Titr" panose="00000700000000000000" pitchFamily="2" charset="-78"/>
              </a:rPr>
              <a:t>نوع دوم</a:t>
            </a:r>
            <a:r>
              <a:rPr kumimoji="0" lang="fa-IR" sz="3200" b="0" i="0" u="none" strike="noStrike" kern="1200" cap="none" spc="0" normalizeH="0" baseline="0" noProof="0" dirty="0" smtClean="0">
                <a:ln>
                  <a:noFill/>
                </a:ln>
                <a:solidFill>
                  <a:prstClr val="white"/>
                </a:solidFill>
                <a:effectLst/>
                <a:uLnTx/>
                <a:uFillTx/>
                <a:latin typeface="Calibri"/>
                <a:ea typeface="+mn-ea"/>
                <a:cs typeface="B Titr" panose="00000700000000000000" pitchFamily="2" charset="-78"/>
              </a:rPr>
              <a:t>: مشاوره روانشناسی/روانپزشکی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smtClean="0">
                <a:ln>
                  <a:noFill/>
                </a:ln>
                <a:solidFill>
                  <a:srgbClr val="FFFF00"/>
                </a:solidFill>
                <a:effectLst/>
                <a:uLnTx/>
                <a:uFillTx/>
                <a:latin typeface="Calibri"/>
                <a:ea typeface="+mn-ea"/>
                <a:cs typeface="B Titr" panose="00000700000000000000" pitchFamily="2" charset="-78"/>
              </a:rPr>
              <a:t>نوع سوم</a:t>
            </a:r>
            <a:r>
              <a:rPr kumimoji="0" lang="fa-IR" sz="3200" b="0" i="0" u="none" strike="noStrike" kern="1200" cap="none" spc="0" normalizeH="0" baseline="0" noProof="0" dirty="0" smtClean="0">
                <a:ln>
                  <a:noFill/>
                </a:ln>
                <a:solidFill>
                  <a:prstClr val="white"/>
                </a:solidFill>
                <a:effectLst/>
                <a:uLnTx/>
                <a:uFillTx/>
                <a:latin typeface="Calibri"/>
                <a:ea typeface="+mn-ea"/>
                <a:cs typeface="B Titr" panose="00000700000000000000" pitchFamily="2" charset="-78"/>
              </a:rPr>
              <a:t>: حمایت قانون....</a:t>
            </a:r>
            <a:endParaRPr kumimoji="0" lang="en-US" sz="2400" b="0" i="0" u="none" strike="noStrike" kern="1200" cap="none" spc="0" normalizeH="0" baseline="0" noProof="0" dirty="0">
              <a:ln>
                <a:noFill/>
              </a:ln>
              <a:solidFill>
                <a:prstClr val="white"/>
              </a:solidFill>
              <a:effectLst/>
              <a:uLnTx/>
              <a:uFillTx/>
              <a:latin typeface="Calibri"/>
              <a:ea typeface="+mn-ea"/>
              <a:cs typeface="B Titr" panose="00000700000000000000" pitchFamily="2" charset="-78"/>
            </a:endParaRPr>
          </a:p>
        </p:txBody>
      </p:sp>
      <p:sp>
        <p:nvSpPr>
          <p:cNvPr id="10" name="Left-Right Arrow 9"/>
          <p:cNvSpPr/>
          <p:nvPr/>
        </p:nvSpPr>
        <p:spPr>
          <a:xfrm>
            <a:off x="2364377" y="-1"/>
            <a:ext cx="4913956" cy="73003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smtClean="0">
                <a:ln>
                  <a:noFill/>
                </a:ln>
                <a:solidFill>
                  <a:prstClr val="white"/>
                </a:solidFill>
                <a:effectLst/>
                <a:uLnTx/>
                <a:uFillTx/>
                <a:latin typeface="Calibri"/>
                <a:ea typeface="+mn-ea"/>
                <a:cs typeface="B Titr" panose="00000700000000000000" pitchFamily="2" charset="-78"/>
              </a:rPr>
              <a:t>صفر تا 8 سالگی</a:t>
            </a:r>
            <a:endParaRPr kumimoji="0" lang="en-US" sz="2800" b="0" i="0" u="none" strike="noStrike" kern="1200" cap="none" spc="0" normalizeH="0" baseline="0" noProof="0" dirty="0">
              <a:ln>
                <a:noFill/>
              </a:ln>
              <a:solidFill>
                <a:prstClr val="white"/>
              </a:solidFill>
              <a:effectLst/>
              <a:uLnTx/>
              <a:uFillTx/>
              <a:latin typeface="Calibri"/>
              <a:ea typeface="+mn-ea"/>
              <a:cs typeface="B Titr" panose="00000700000000000000" pitchFamily="2" charset="-78"/>
            </a:endParaRPr>
          </a:p>
        </p:txBody>
      </p:sp>
    </p:spTree>
    <p:extLst>
      <p:ext uri="{BB962C8B-B14F-4D97-AF65-F5344CB8AC3E}">
        <p14:creationId xmlns:p14="http://schemas.microsoft.com/office/powerpoint/2010/main" val="24833987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9609" y="2064328"/>
            <a:ext cx="9123010" cy="1661993"/>
          </a:xfrm>
          <a:prstGeom prst="rect">
            <a:avLst/>
          </a:prstGeom>
          <a:noFill/>
        </p:spPr>
        <p:txBody>
          <a:bodyPr wrap="none" rtlCol="0">
            <a:spAutoFit/>
          </a:bodyPr>
          <a:lstStyle/>
          <a:p>
            <a:pPr algn="ctr"/>
            <a:r>
              <a:rPr lang="fa-IR" sz="5400" dirty="0" smtClean="0">
                <a:cs typeface="B Titr" panose="00000700000000000000" pitchFamily="2" charset="-78"/>
              </a:rPr>
              <a:t>پیشگیری نوع اول:</a:t>
            </a:r>
          </a:p>
          <a:p>
            <a:pPr algn="ctr"/>
            <a:r>
              <a:rPr lang="fa-IR" sz="4800" dirty="0" smtClean="0">
                <a:solidFill>
                  <a:srgbClr val="0070C0"/>
                </a:solidFill>
                <a:cs typeface="B Titr" panose="00000700000000000000" pitchFamily="2" charset="-78"/>
              </a:rPr>
              <a:t> مهارت های زندگی/ارتباطی/حل تعارض</a:t>
            </a:r>
            <a:endParaRPr lang="en-US" sz="4800" dirty="0">
              <a:solidFill>
                <a:srgbClr val="0070C0"/>
              </a:solidFill>
              <a:cs typeface="B Titr" panose="00000700000000000000" pitchFamily="2" charset="-78"/>
            </a:endParaRPr>
          </a:p>
        </p:txBody>
      </p:sp>
    </p:spTree>
    <p:extLst>
      <p:ext uri="{BB962C8B-B14F-4D97-AF65-F5344CB8AC3E}">
        <p14:creationId xmlns:p14="http://schemas.microsoft.com/office/powerpoint/2010/main" val="3132244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marL="0" marR="0" algn="r" rtl="1">
              <a:lnSpc>
                <a:spcPct val="115000"/>
              </a:lnSpc>
              <a:spcBef>
                <a:spcPts val="0"/>
              </a:spcBef>
              <a:spcAft>
                <a:spcPts val="800"/>
              </a:spcAft>
            </a:pPr>
            <a:r>
              <a:rPr lang="fa-IR" b="1" dirty="0">
                <a:solidFill>
                  <a:srgbClr val="00B0F0"/>
                </a:solidFill>
                <a:latin typeface="Calibri" panose="020F0502020204030204" pitchFamily="34" charset="0"/>
                <a:ea typeface="Calibri" panose="020F0502020204030204" pitchFamily="34" charset="0"/>
                <a:cs typeface="B Nazanin" panose="00000400000000000000" pitchFamily="2" charset="-78"/>
              </a:rPr>
              <a:t> </a:t>
            </a:r>
            <a:r>
              <a:rPr lang="fa-IR" b="1" dirty="0" smtClean="0">
                <a:solidFill>
                  <a:srgbClr val="00B0F0"/>
                </a:solidFill>
                <a:latin typeface="Calibri" panose="020F0502020204030204" pitchFamily="34" charset="0"/>
                <a:ea typeface="Calibri" panose="020F0502020204030204" pitchFamily="34" charset="0"/>
                <a:cs typeface="B Nazanin" panose="00000400000000000000" pitchFamily="2" charset="-78"/>
              </a:rPr>
              <a:t/>
            </a:r>
            <a:br>
              <a:rPr lang="fa-IR" b="1" dirty="0" smtClean="0">
                <a:solidFill>
                  <a:srgbClr val="00B0F0"/>
                </a:solidFill>
                <a:latin typeface="Calibri" panose="020F0502020204030204" pitchFamily="34" charset="0"/>
                <a:ea typeface="Calibri" panose="020F0502020204030204" pitchFamily="34" charset="0"/>
                <a:cs typeface="B Nazanin" panose="00000400000000000000" pitchFamily="2" charset="-78"/>
              </a:rPr>
            </a:br>
            <a:r>
              <a:rPr lang="fa-IR" b="1" dirty="0" smtClean="0">
                <a:solidFill>
                  <a:srgbClr val="00B0F0"/>
                </a:solidFill>
                <a:latin typeface="Calibri" panose="020F0502020204030204" pitchFamily="34" charset="0"/>
                <a:ea typeface="Calibri" panose="020F0502020204030204" pitchFamily="34" charset="0"/>
                <a:cs typeface="B Nazanin" panose="00000400000000000000" pitchFamily="2" charset="-78"/>
              </a:rPr>
              <a:t>نظرية </a:t>
            </a:r>
            <a:r>
              <a:rPr lang="fa-IR" b="1" dirty="0">
                <a:solidFill>
                  <a:srgbClr val="00B0F0"/>
                </a:solidFill>
                <a:latin typeface="Calibri" panose="020F0502020204030204" pitchFamily="34" charset="0"/>
                <a:ea typeface="Calibri" panose="020F0502020204030204" pitchFamily="34" charset="0"/>
                <a:cs typeface="B Nazanin" panose="00000400000000000000" pitchFamily="2" charset="-78"/>
              </a:rPr>
              <a:t>دوقطبی </a:t>
            </a:r>
            <a:r>
              <a:rPr lang="fa-IR" b="1" dirty="0" smtClean="0">
                <a:solidFill>
                  <a:srgbClr val="00B0F0"/>
                </a:solidFill>
                <a:latin typeface="Calibri" panose="020F0502020204030204" pitchFamily="34" charset="0"/>
                <a:ea typeface="Calibri" panose="020F0502020204030204" pitchFamily="34" charset="0"/>
                <a:cs typeface="B Nazanin" panose="00000400000000000000" pitchFamily="2" charset="-78"/>
              </a:rPr>
              <a:t>سازی و  </a:t>
            </a:r>
            <a:r>
              <a:rPr lang="fa-IR" b="1" dirty="0">
                <a:solidFill>
                  <a:srgbClr val="00B0F0"/>
                </a:solidFill>
                <a:latin typeface="Calibri" panose="020F0502020204030204" pitchFamily="34" charset="0"/>
                <a:ea typeface="Calibri" panose="020F0502020204030204" pitchFamily="34" charset="0"/>
                <a:cs typeface="B Nazanin" panose="00000400000000000000" pitchFamily="2" charset="-78"/>
              </a:rPr>
              <a:t>آبشار </a:t>
            </a:r>
            <a:r>
              <a:rPr lang="fa-IR" b="1" dirty="0" smtClean="0">
                <a:solidFill>
                  <a:srgbClr val="00B0F0"/>
                </a:solidFill>
                <a:latin typeface="Calibri" panose="020F0502020204030204" pitchFamily="34" charset="0"/>
                <a:ea typeface="Calibri" panose="020F0502020204030204" pitchFamily="34" charset="0"/>
                <a:cs typeface="B Nazanin" panose="00000400000000000000" pitchFamily="2" charset="-78"/>
              </a:rPr>
              <a:t>گاتمن</a:t>
            </a:r>
            <a:r>
              <a:rPr lang="en-US" sz="2800" dirty="0" smtClean="0">
                <a:effectLst/>
                <a:latin typeface="Calibri" panose="020F0502020204030204" pitchFamily="34" charset="0"/>
                <a:ea typeface="Calibri" panose="020F0502020204030204" pitchFamily="34" charset="0"/>
                <a:cs typeface="Arial" panose="020B0604020202020204" pitchFamily="34" charset="0"/>
              </a:rPr>
              <a:t/>
            </a:r>
            <a:br>
              <a:rPr lang="en-US" sz="2800" dirty="0" smtClean="0">
                <a:effectLs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6" name="Content Placeholder 5"/>
          <p:cNvSpPr>
            <a:spLocks noGrp="1"/>
          </p:cNvSpPr>
          <p:nvPr>
            <p:ph sz="quarter" idx="1"/>
          </p:nvPr>
        </p:nvSpPr>
        <p:spPr/>
        <p:txBody>
          <a:bodyPr/>
          <a:lstStyle/>
          <a:p>
            <a:pPr algn="r" rtl="1">
              <a:lnSpc>
                <a:spcPct val="150000"/>
              </a:lnSpc>
            </a:pPr>
            <a:r>
              <a:rPr lang="fa-IR" dirty="0">
                <a:cs typeface="B Titr" panose="00000700000000000000" pitchFamily="2" charset="-78"/>
              </a:rPr>
              <a:t>زندگی زناشویی موفق را می توان در توانایی همسران برای سازگاری و تحمل تفاوت های یکدیگر، همکاری باهم برای ایجاد و حفظ صمیمیت، انعطاف­پذیری، و پاسخ  به و حل­و­فصل اختلافات متصور شد. </a:t>
            </a:r>
            <a:endParaRPr lang="en-US" dirty="0">
              <a:cs typeface="B Titr" panose="00000700000000000000" pitchFamily="2" charset="-78"/>
            </a:endParaRPr>
          </a:p>
        </p:txBody>
      </p:sp>
    </p:spTree>
    <p:extLst>
      <p:ext uri="{BB962C8B-B14F-4D97-AF65-F5344CB8AC3E}">
        <p14:creationId xmlns:p14="http://schemas.microsoft.com/office/powerpoint/2010/main" val="4263802168"/>
      </p:ext>
    </p:extLst>
  </p:cSld>
  <p:clrMapOvr>
    <a:masterClrMapping/>
  </p:clrMapOvr>
  <p:transition>
    <p:push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816864" y="2251364"/>
            <a:ext cx="10871200" cy="4495800"/>
          </a:xfrm>
        </p:spPr>
        <p:txBody>
          <a:bodyPr/>
          <a:lstStyle/>
          <a:p>
            <a:pPr algn="r" rtl="1"/>
            <a:r>
              <a:rPr lang="fa-IR" sz="3200" dirty="0" smtClean="0">
                <a:solidFill>
                  <a:srgbClr val="000000"/>
                </a:solidFill>
                <a:effectLst/>
                <a:latin typeface="Calibri" panose="020F0502020204030204" pitchFamily="34" charset="0"/>
                <a:ea typeface="Calibri" panose="020F0502020204030204" pitchFamily="34" charset="0"/>
                <a:cs typeface="B Nazanin" panose="00000400000000000000" pitchFamily="2" charset="-78"/>
              </a:rPr>
              <a:t> مدل "فرایند آبشار گاتمن" یا "چهار اسب سرکش گاتمن" در واقع برخاسته از نظریه دوقطبی سازی است. این نظریه، انحلال زناشویی را به عنوان یک فرایند آبشاری نشان می­دهد که شامل چهار رفتار منفی است که همچون چهار اسب سوار زندگی زناشویی را به ورطه نابودی می­برند. این چهار رفتار منفی به صورت آبشاری به دنبال هم بوقوع می­پیوندند. این رفتارها عبارتند از</a:t>
            </a:r>
            <a:r>
              <a:rPr lang="fa-IR" sz="3200" dirty="0" smtClean="0">
                <a:solidFill>
                  <a:srgbClr val="C00000"/>
                </a:solidFill>
                <a:effectLst/>
                <a:latin typeface="Calibri" panose="020F0502020204030204" pitchFamily="34" charset="0"/>
                <a:ea typeface="Calibri" panose="020F0502020204030204" pitchFamily="34" charset="0"/>
                <a:cs typeface="B Nazanin" panose="00000400000000000000" pitchFamily="2" charset="-78"/>
              </a:rPr>
              <a:t> </a:t>
            </a:r>
            <a:r>
              <a:rPr lang="fa-IR" sz="3200" i="1" dirty="0" smtClean="0">
                <a:solidFill>
                  <a:srgbClr val="C00000"/>
                </a:solidFill>
                <a:effectLst/>
                <a:latin typeface="Calibri" panose="020F0502020204030204" pitchFamily="34" charset="0"/>
                <a:ea typeface="Calibri" panose="020F0502020204030204" pitchFamily="34" charset="0"/>
                <a:cs typeface="B Nazanin" panose="00000400000000000000" pitchFamily="2" charset="-78"/>
              </a:rPr>
              <a:t>انتقاد</a:t>
            </a:r>
            <a:r>
              <a:rPr lang="fa-IR" sz="3200" dirty="0" smtClean="0">
                <a:solidFill>
                  <a:srgbClr val="C00000"/>
                </a:solidFill>
                <a:effectLst/>
                <a:latin typeface="Calibri" panose="020F0502020204030204" pitchFamily="34" charset="0"/>
                <a:ea typeface="Calibri" panose="020F0502020204030204" pitchFamily="34" charset="0"/>
                <a:cs typeface="B Nazanin" panose="00000400000000000000" pitchFamily="2" charset="-78"/>
              </a:rPr>
              <a:t> </a:t>
            </a:r>
            <a:r>
              <a:rPr lang="fa-IR" sz="3200" dirty="0" smtClean="0">
                <a:solidFill>
                  <a:srgbClr val="000000"/>
                </a:solidFill>
                <a:effectLst/>
                <a:latin typeface="Calibri" panose="020F0502020204030204" pitchFamily="34" charset="0"/>
                <a:ea typeface="Calibri" panose="020F0502020204030204" pitchFamily="34" charset="0"/>
                <a:cs typeface="B Nazanin" panose="00000400000000000000" pitchFamily="2" charset="-78"/>
              </a:rPr>
              <a:t>(حمله لفظی به شخصیت طرف مقابل)، </a:t>
            </a:r>
            <a:r>
              <a:rPr lang="fa-IR" sz="3200" i="1" dirty="0" smtClean="0">
                <a:solidFill>
                  <a:srgbClr val="C00000"/>
                </a:solidFill>
                <a:effectLst/>
                <a:latin typeface="Calibri" panose="020F0502020204030204" pitchFamily="34" charset="0"/>
                <a:ea typeface="Calibri" panose="020F0502020204030204" pitchFamily="34" charset="0"/>
                <a:cs typeface="B Nazanin" panose="00000400000000000000" pitchFamily="2" charset="-78"/>
              </a:rPr>
              <a:t>تحقیر و اهانت</a:t>
            </a:r>
            <a:r>
              <a:rPr lang="fa-IR" sz="3200" dirty="0" smtClean="0">
                <a:solidFill>
                  <a:srgbClr val="C00000"/>
                </a:solidFill>
                <a:effectLst/>
                <a:latin typeface="Calibri" panose="020F0502020204030204" pitchFamily="34" charset="0"/>
                <a:ea typeface="Calibri" panose="020F0502020204030204" pitchFamily="34" charset="0"/>
                <a:cs typeface="B Nazanin" panose="00000400000000000000" pitchFamily="2" charset="-78"/>
              </a:rPr>
              <a:t> </a:t>
            </a:r>
            <a:r>
              <a:rPr lang="fa-IR" sz="3200" dirty="0" smtClean="0">
                <a:solidFill>
                  <a:srgbClr val="000000"/>
                </a:solidFill>
                <a:effectLst/>
                <a:latin typeface="Calibri" panose="020F0502020204030204" pitchFamily="34" charset="0"/>
                <a:ea typeface="Calibri" panose="020F0502020204030204" pitchFamily="34" charset="0"/>
                <a:cs typeface="B Nazanin" panose="00000400000000000000" pitchFamily="2" charset="-78"/>
              </a:rPr>
              <a:t>(از بالا به پایین نگاه کردن به همسر)،</a:t>
            </a:r>
            <a:r>
              <a:rPr lang="fa-IR" sz="3200" dirty="0" smtClean="0">
                <a:solidFill>
                  <a:srgbClr val="C00000"/>
                </a:solidFill>
                <a:effectLst/>
                <a:latin typeface="Calibri" panose="020F0502020204030204" pitchFamily="34" charset="0"/>
                <a:ea typeface="Calibri" panose="020F0502020204030204" pitchFamily="34" charset="0"/>
                <a:cs typeface="B Nazanin" panose="00000400000000000000" pitchFamily="2" charset="-78"/>
              </a:rPr>
              <a:t> </a:t>
            </a:r>
            <a:r>
              <a:rPr lang="fa-IR" sz="3200" i="1" dirty="0" smtClean="0">
                <a:solidFill>
                  <a:srgbClr val="C00000"/>
                </a:solidFill>
                <a:effectLst/>
                <a:latin typeface="Calibri" panose="020F0502020204030204" pitchFamily="34" charset="0"/>
                <a:ea typeface="Calibri" panose="020F0502020204030204" pitchFamily="34" charset="0"/>
                <a:cs typeface="B Nazanin" panose="00000400000000000000" pitchFamily="2" charset="-78"/>
              </a:rPr>
              <a:t>کناره گیری</a:t>
            </a:r>
            <a:r>
              <a:rPr lang="fa-IR" sz="3200" dirty="0" smtClean="0">
                <a:solidFill>
                  <a:srgbClr val="C00000"/>
                </a:solidFill>
                <a:effectLst/>
                <a:latin typeface="Calibri" panose="020F0502020204030204" pitchFamily="34" charset="0"/>
                <a:ea typeface="Calibri" panose="020F0502020204030204" pitchFamily="34" charset="0"/>
                <a:cs typeface="B Nazanin" panose="00000400000000000000" pitchFamily="2" charset="-78"/>
              </a:rPr>
              <a:t> </a:t>
            </a:r>
            <a:r>
              <a:rPr lang="fa-IR" sz="3200" dirty="0" smtClean="0">
                <a:solidFill>
                  <a:srgbClr val="000000"/>
                </a:solidFill>
                <a:effectLst/>
                <a:latin typeface="Calibri" panose="020F0502020204030204" pitchFamily="34" charset="0"/>
                <a:ea typeface="Calibri" panose="020F0502020204030204" pitchFamily="34" charset="0"/>
                <a:cs typeface="B Nazanin" panose="00000400000000000000" pitchFamily="2" charset="-78"/>
              </a:rPr>
              <a:t>(عقب نشینی و عزلت اختیار کردن )، </a:t>
            </a:r>
            <a:r>
              <a:rPr lang="fa-IR" sz="3200" i="1" dirty="0" smtClean="0">
                <a:solidFill>
                  <a:srgbClr val="C00000"/>
                </a:solidFill>
                <a:effectLst/>
                <a:latin typeface="Calibri" panose="020F0502020204030204" pitchFamily="34" charset="0"/>
                <a:ea typeface="Calibri" panose="020F0502020204030204" pitchFamily="34" charset="0"/>
                <a:cs typeface="B Nazanin" panose="00000400000000000000" pitchFamily="2" charset="-78"/>
              </a:rPr>
              <a:t>سکوت</a:t>
            </a:r>
            <a:r>
              <a:rPr lang="fa-IR" sz="3200" i="1" dirty="0" smtClean="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r>
              <a:rPr lang="fa-IR" sz="3200" dirty="0" smtClean="0">
                <a:solidFill>
                  <a:srgbClr val="000000"/>
                </a:solidFill>
                <a:effectLst/>
                <a:latin typeface="Calibri" panose="020F0502020204030204" pitchFamily="34" charset="0"/>
                <a:ea typeface="Calibri" panose="020F0502020204030204" pitchFamily="34" charset="0"/>
                <a:cs typeface="B Nazanin" panose="00000400000000000000" pitchFamily="2" charset="-78"/>
              </a:rPr>
              <a:t>(نداشتن واکنش عاطفی و خودداری از پاسخگویی</a:t>
            </a:r>
            <a:r>
              <a:rPr lang="fa-IR" sz="3200" dirty="0" smtClean="0">
                <a:solidFill>
                  <a:srgbClr val="000000"/>
                </a:solidFill>
                <a:effectLst/>
                <a:ea typeface="Calibri" panose="020F0502020204030204" pitchFamily="34" charset="0"/>
                <a:cs typeface="Cambria" panose="02040503050406030204" pitchFamily="18" charset="0"/>
              </a:rPr>
              <a:t> </a:t>
            </a:r>
            <a:r>
              <a:rPr lang="fa-IR" sz="3200" dirty="0" smtClean="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endParaRPr lang="en-US" dirty="0"/>
          </a:p>
        </p:txBody>
      </p:sp>
      <p:pic>
        <p:nvPicPr>
          <p:cNvPr id="4" name="Picture 3"/>
          <p:cNvPicPr>
            <a:picLocks noChangeAspect="1"/>
          </p:cNvPicPr>
          <p:nvPr/>
        </p:nvPicPr>
        <p:blipFill>
          <a:blip r:embed="rId2"/>
          <a:stretch>
            <a:fillRect/>
          </a:stretch>
        </p:blipFill>
        <p:spPr>
          <a:xfrm>
            <a:off x="2873186" y="0"/>
            <a:ext cx="6321348" cy="2251364"/>
          </a:xfrm>
          <a:prstGeom prst="rect">
            <a:avLst/>
          </a:prstGeom>
        </p:spPr>
      </p:pic>
    </p:spTree>
    <p:extLst>
      <p:ext uri="{BB962C8B-B14F-4D97-AF65-F5344CB8AC3E}">
        <p14:creationId xmlns:p14="http://schemas.microsoft.com/office/powerpoint/2010/main" val="1139599602"/>
      </p:ext>
    </p:extLst>
  </p:cSld>
  <p:clrMapOvr>
    <a:masterClrMapping/>
  </p:clrMapOvr>
  <p:transition>
    <p:push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r" rtl="1">
              <a:lnSpc>
                <a:spcPct val="150000"/>
              </a:lnSpc>
            </a:pPr>
            <a:r>
              <a:rPr lang="fa-IR" dirty="0">
                <a:cs typeface="B Titr" panose="00000700000000000000" pitchFamily="2" charset="-78"/>
              </a:rPr>
              <a:t>گاتمن معتقد است </a:t>
            </a:r>
            <a:r>
              <a:rPr lang="fa-IR" dirty="0">
                <a:solidFill>
                  <a:srgbClr val="C00000"/>
                </a:solidFill>
                <a:cs typeface="B Titr" panose="00000700000000000000" pitchFamily="2" charset="-78"/>
              </a:rPr>
              <a:t>اختلاف نظرهای عمده </a:t>
            </a:r>
            <a:r>
              <a:rPr lang="fa-IR" dirty="0">
                <a:cs typeface="B Titr" panose="00000700000000000000" pitchFamily="2" charset="-78"/>
              </a:rPr>
              <a:t>و بزرگ باعث شکست زندگی زناشویی نمی‌شوند، بلکه نحوه برخورد زوجین با اختلافات است که منجر به جدایی می­شود. وی معتقد است </a:t>
            </a:r>
            <a:r>
              <a:rPr lang="fa-IR" dirty="0" smtClean="0">
                <a:cs typeface="B Titr" panose="00000700000000000000" pitchFamily="2" charset="-78"/>
              </a:rPr>
              <a:t>:</a:t>
            </a:r>
            <a:endParaRPr lang="en-US" dirty="0">
              <a:cs typeface="B Titr" panose="00000700000000000000" pitchFamily="2" charset="-78"/>
            </a:endParaRPr>
          </a:p>
        </p:txBody>
      </p:sp>
    </p:spTree>
    <p:extLst>
      <p:ext uri="{BB962C8B-B14F-4D97-AF65-F5344CB8AC3E}">
        <p14:creationId xmlns:p14="http://schemas.microsoft.com/office/powerpoint/2010/main" val="3636511901"/>
      </p:ext>
    </p:extLst>
  </p:cSld>
  <p:clrMapOvr>
    <a:masterClrMapping/>
  </p:clrMapOvr>
  <p:transition>
    <p:push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9487" y="281352"/>
            <a:ext cx="4937760" cy="5559605"/>
          </a:xfrm>
        </p:spPr>
        <p:txBody>
          <a:bodyPr>
            <a:noAutofit/>
          </a:bodyPr>
          <a:lstStyle/>
          <a:p>
            <a:r>
              <a:rPr lang="en-US" sz="3200" dirty="0">
                <a:solidFill>
                  <a:srgbClr val="000000"/>
                </a:solidFill>
                <a:latin typeface="Arial" panose="020B0604020202020204" pitchFamily="34" charset="0"/>
                <a:ea typeface="Calibri" panose="020F0502020204030204" pitchFamily="34" charset="0"/>
              </a:rPr>
              <a:t>Lay people sometimes </a:t>
            </a:r>
            <a:r>
              <a:rPr lang="en-US" sz="3200" dirty="0">
                <a:solidFill>
                  <a:srgbClr val="C00000"/>
                </a:solidFill>
                <a:latin typeface="Arial" panose="020B0604020202020204" pitchFamily="34" charset="0"/>
                <a:ea typeface="Calibri" panose="020F0502020204030204" pitchFamily="34" charset="0"/>
              </a:rPr>
              <a:t>lack certain information </a:t>
            </a:r>
            <a:r>
              <a:rPr lang="en-US" sz="3200" dirty="0">
                <a:solidFill>
                  <a:srgbClr val="000000"/>
                </a:solidFill>
                <a:latin typeface="Arial" panose="020B0604020202020204" pitchFamily="34" charset="0"/>
                <a:ea typeface="Calibri" panose="020F0502020204030204" pitchFamily="34" charset="0"/>
              </a:rPr>
              <a:t>about hazards. </a:t>
            </a:r>
            <a:endParaRPr lang="fa-IR" sz="3200" dirty="0" smtClean="0">
              <a:solidFill>
                <a:srgbClr val="000000"/>
              </a:solidFill>
              <a:latin typeface="Arial" panose="020B0604020202020204" pitchFamily="34" charset="0"/>
              <a:ea typeface="Calibri" panose="020F0502020204030204" pitchFamily="34" charset="0"/>
            </a:endParaRPr>
          </a:p>
          <a:p>
            <a:r>
              <a:rPr lang="en-US" sz="3200" dirty="0" smtClean="0">
                <a:solidFill>
                  <a:srgbClr val="000000"/>
                </a:solidFill>
                <a:latin typeface="Arial" panose="020B0604020202020204" pitchFamily="34" charset="0"/>
                <a:ea typeface="Calibri" panose="020F0502020204030204" pitchFamily="34" charset="0"/>
              </a:rPr>
              <a:t>However</a:t>
            </a:r>
            <a:r>
              <a:rPr lang="en-US" sz="3200" dirty="0">
                <a:solidFill>
                  <a:srgbClr val="000000"/>
                </a:solidFill>
                <a:latin typeface="Arial" panose="020B0604020202020204" pitchFamily="34" charset="0"/>
                <a:ea typeface="Calibri" panose="020F0502020204030204" pitchFamily="34" charset="0"/>
              </a:rPr>
              <a:t>, their </a:t>
            </a:r>
            <a:r>
              <a:rPr lang="en-US" sz="3200" dirty="0">
                <a:solidFill>
                  <a:srgbClr val="0070C0"/>
                </a:solidFill>
                <a:latin typeface="Arial" panose="020B0604020202020204" pitchFamily="34" charset="0"/>
                <a:ea typeface="Calibri" panose="020F0502020204030204" pitchFamily="34" charset="0"/>
              </a:rPr>
              <a:t>basic </a:t>
            </a:r>
            <a:r>
              <a:rPr lang="en-US" sz="3200" dirty="0" err="1">
                <a:solidFill>
                  <a:srgbClr val="0070C0"/>
                </a:solidFill>
                <a:latin typeface="Arial" panose="020B0604020202020204" pitchFamily="34" charset="0"/>
                <a:ea typeface="Calibri" panose="020F0502020204030204" pitchFamily="34" charset="0"/>
              </a:rPr>
              <a:t>conceptualisation</a:t>
            </a:r>
            <a:r>
              <a:rPr lang="en-US" sz="3200" dirty="0">
                <a:solidFill>
                  <a:srgbClr val="0070C0"/>
                </a:solidFill>
                <a:latin typeface="Arial" panose="020B0604020202020204" pitchFamily="34" charset="0"/>
                <a:ea typeface="Calibri" panose="020F0502020204030204" pitchFamily="34" charset="0"/>
              </a:rPr>
              <a:t> of risk is much richer</a:t>
            </a:r>
            <a:r>
              <a:rPr lang="en-US" sz="3200" dirty="0">
                <a:solidFill>
                  <a:srgbClr val="000000"/>
                </a:solidFill>
                <a:latin typeface="Arial" panose="020B0604020202020204" pitchFamily="34" charset="0"/>
                <a:ea typeface="Calibri" panose="020F0502020204030204" pitchFamily="34" charset="0"/>
              </a:rPr>
              <a:t> than that of the experts and reflects legitimate concerns that are typically omitted from expert risk </a:t>
            </a:r>
            <a:r>
              <a:rPr lang="en-US" sz="3200" dirty="0" smtClean="0">
                <a:solidFill>
                  <a:srgbClr val="000000"/>
                </a:solidFill>
                <a:latin typeface="Arial" panose="020B0604020202020204" pitchFamily="34" charset="0"/>
                <a:ea typeface="Calibri" panose="020F0502020204030204" pitchFamily="34" charset="0"/>
              </a:rPr>
              <a:t>assessments.</a:t>
            </a:r>
            <a:endParaRPr lang="en-US" sz="3200" dirty="0"/>
          </a:p>
        </p:txBody>
      </p:sp>
      <p:sp>
        <p:nvSpPr>
          <p:cNvPr id="4" name="Content Placeholder 3"/>
          <p:cNvSpPr>
            <a:spLocks noGrp="1"/>
          </p:cNvSpPr>
          <p:nvPr>
            <p:ph sz="half" idx="2"/>
          </p:nvPr>
        </p:nvSpPr>
        <p:spPr>
          <a:xfrm>
            <a:off x="6035038" y="410829"/>
            <a:ext cx="4937760" cy="5300653"/>
          </a:xfrm>
        </p:spPr>
        <p:txBody>
          <a:bodyPr>
            <a:noAutofit/>
          </a:bodyPr>
          <a:lstStyle/>
          <a:p>
            <a:pPr algn="just"/>
            <a:r>
              <a:rPr lang="en-US" sz="3200" dirty="0" smtClean="0">
                <a:solidFill>
                  <a:srgbClr val="000000"/>
                </a:solidFill>
                <a:latin typeface="Arial" panose="020B0604020202020204" pitchFamily="34" charset="0"/>
                <a:ea typeface="Times New Roman" panose="02020603050405020304" pitchFamily="18" charset="0"/>
              </a:rPr>
              <a:t>Risk </a:t>
            </a:r>
            <a:r>
              <a:rPr lang="en-US" sz="3200" dirty="0">
                <a:solidFill>
                  <a:srgbClr val="000000"/>
                </a:solidFill>
                <a:latin typeface="Arial" panose="020B0604020202020204" pitchFamily="34" charset="0"/>
                <a:ea typeface="Times New Roman" panose="02020603050405020304" pitchFamily="18" charset="0"/>
              </a:rPr>
              <a:t>communication and risk management efforts are destined to fail unless they are structured in a </a:t>
            </a:r>
            <a:r>
              <a:rPr lang="en-US" sz="3200" dirty="0">
                <a:solidFill>
                  <a:srgbClr val="0070C0"/>
                </a:solidFill>
                <a:latin typeface="Arial" panose="020B0604020202020204" pitchFamily="34" charset="0"/>
                <a:ea typeface="Times New Roman" panose="02020603050405020304" pitchFamily="18" charset="0"/>
              </a:rPr>
              <a:t>two-way process</a:t>
            </a:r>
            <a:r>
              <a:rPr lang="en-US" sz="3200" dirty="0">
                <a:solidFill>
                  <a:srgbClr val="000000"/>
                </a:solidFill>
                <a:latin typeface="Arial" panose="020B0604020202020204" pitchFamily="34" charset="0"/>
                <a:ea typeface="Times New Roman" panose="02020603050405020304" pitchFamily="18" charset="0"/>
              </a:rPr>
              <a:t>. </a:t>
            </a:r>
            <a:endParaRPr lang="en-US" sz="3200" dirty="0" smtClean="0">
              <a:solidFill>
                <a:srgbClr val="000000"/>
              </a:solidFill>
              <a:latin typeface="Arial" panose="020B0604020202020204" pitchFamily="34" charset="0"/>
              <a:ea typeface="Times New Roman" panose="02020603050405020304" pitchFamily="18" charset="0"/>
            </a:endParaRPr>
          </a:p>
          <a:p>
            <a:pPr algn="just"/>
            <a:r>
              <a:rPr lang="en-US" sz="3200" dirty="0" smtClean="0">
                <a:solidFill>
                  <a:srgbClr val="000000"/>
                </a:solidFill>
                <a:latin typeface="Arial" panose="020B0604020202020204" pitchFamily="34" charset="0"/>
                <a:ea typeface="Times New Roman" panose="02020603050405020304" pitchFamily="18" charset="0"/>
              </a:rPr>
              <a:t>Each </a:t>
            </a:r>
            <a:r>
              <a:rPr lang="en-US" sz="3200" dirty="0">
                <a:solidFill>
                  <a:srgbClr val="000000"/>
                </a:solidFill>
                <a:latin typeface="Arial" panose="020B0604020202020204" pitchFamily="34" charset="0"/>
                <a:ea typeface="Times New Roman" panose="02020603050405020304" pitchFamily="18" charset="0"/>
              </a:rPr>
              <a:t>side, expert and </a:t>
            </a:r>
            <a:r>
              <a:rPr lang="en-US" sz="3200" dirty="0" smtClean="0">
                <a:solidFill>
                  <a:srgbClr val="000000"/>
                </a:solidFill>
                <a:latin typeface="Arial" panose="020B0604020202020204" pitchFamily="34" charset="0"/>
                <a:ea typeface="Times New Roman" panose="02020603050405020304" pitchFamily="18" charset="0"/>
              </a:rPr>
              <a:t>public, has </a:t>
            </a:r>
            <a:r>
              <a:rPr lang="en-US" sz="3200" dirty="0">
                <a:solidFill>
                  <a:srgbClr val="000000"/>
                </a:solidFill>
                <a:latin typeface="Arial" panose="020B0604020202020204" pitchFamily="34" charset="0"/>
                <a:ea typeface="Times New Roman" panose="02020603050405020304" pitchFamily="18" charset="0"/>
              </a:rPr>
              <a:t>something valid to contribute</a:t>
            </a:r>
            <a:r>
              <a:rPr lang="en-US" sz="3200" dirty="0" smtClean="0">
                <a:solidFill>
                  <a:srgbClr val="000000"/>
                </a:solidFill>
                <a:latin typeface="Arial" panose="020B0604020202020204" pitchFamily="34" charset="0"/>
                <a:ea typeface="Times New Roman" panose="02020603050405020304" pitchFamily="18" charset="0"/>
              </a:rPr>
              <a:t>.</a:t>
            </a:r>
          </a:p>
          <a:p>
            <a:pPr algn="just"/>
            <a:r>
              <a:rPr lang="en-US" sz="3200" dirty="0" smtClean="0">
                <a:solidFill>
                  <a:srgbClr val="C00000"/>
                </a:solidFill>
                <a:latin typeface="Arial" panose="020B0604020202020204" pitchFamily="34" charset="0"/>
                <a:ea typeface="Times New Roman" panose="02020603050405020304" pitchFamily="18" charset="0"/>
              </a:rPr>
              <a:t>Each </a:t>
            </a:r>
            <a:r>
              <a:rPr lang="en-US" sz="3200" dirty="0">
                <a:solidFill>
                  <a:srgbClr val="C00000"/>
                </a:solidFill>
                <a:latin typeface="Arial" panose="020B0604020202020204" pitchFamily="34" charset="0"/>
                <a:ea typeface="Times New Roman" panose="02020603050405020304" pitchFamily="18" charset="0"/>
              </a:rPr>
              <a:t>side must respect the insights and intelligence of the other.</a:t>
            </a:r>
            <a:r>
              <a:rPr lang="en-US" sz="3200" dirty="0">
                <a:solidFill>
                  <a:srgbClr val="000000"/>
                </a:solidFill>
                <a:latin typeface="Arial" panose="020B0604020202020204" pitchFamily="34"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10350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583" y="0"/>
            <a:ext cx="6875418" cy="6858000"/>
          </a:xfrm>
        </p:spPr>
        <p:txBody>
          <a:bodyPr>
            <a:noAutofit/>
          </a:bodyPr>
          <a:lstStyle/>
          <a:p>
            <a:pPr marL="285750" indent="-457200" algn="just" rtl="1">
              <a:lnSpc>
                <a:spcPct val="115000"/>
              </a:lnSpc>
              <a:spcBef>
                <a:spcPts val="0"/>
              </a:spcBef>
              <a:spcAft>
                <a:spcPts val="800"/>
              </a:spcAft>
              <a:buFont typeface="Wingdings" panose="05000000000000000000" pitchFamily="2" charset="2"/>
              <a:buChar char="q"/>
            </a:pPr>
            <a:r>
              <a:rPr lang="fa-IR" sz="3400" dirty="0" smtClean="0">
                <a:solidFill>
                  <a:srgbClr val="000000"/>
                </a:solidFill>
                <a:latin typeface="Calibri" panose="020F0502020204030204" pitchFamily="34" charset="0"/>
                <a:ea typeface="Calibri" panose="020F0502020204030204" pitchFamily="34" charset="0"/>
                <a:cs typeface="B Nazanin" panose="00000400000000000000" pitchFamily="2" charset="-78"/>
              </a:rPr>
              <a:t>اغلب </a:t>
            </a:r>
            <a:r>
              <a:rPr lang="fa-IR" sz="3400" dirty="0">
                <a:solidFill>
                  <a:srgbClr val="000000"/>
                </a:solidFill>
                <a:latin typeface="Calibri" panose="020F0502020204030204" pitchFamily="34" charset="0"/>
                <a:ea typeface="Calibri" panose="020F0502020204030204" pitchFamily="34" charset="0"/>
                <a:cs typeface="B Nazanin" panose="00000400000000000000" pitchFamily="2" charset="-78"/>
              </a:rPr>
              <a:t>زوج‌ها سعی می</a:t>
            </a:r>
            <a:r>
              <a:rPr lang="en-US" sz="3400" dirty="0">
                <a:solidFill>
                  <a:srgbClr val="000000"/>
                </a:solidFill>
                <a:latin typeface="Calibri" panose="020F0502020204030204" pitchFamily="34" charset="0"/>
                <a:ea typeface="Calibri" panose="020F0502020204030204" pitchFamily="34" charset="0"/>
                <a:cs typeface="B Nazanin" panose="00000400000000000000" pitchFamily="2" charset="-78"/>
              </a:rPr>
              <a:t>­</a:t>
            </a:r>
            <a:r>
              <a:rPr lang="fa-IR" sz="3400" dirty="0">
                <a:solidFill>
                  <a:srgbClr val="000000"/>
                </a:solidFill>
                <a:latin typeface="Calibri" panose="020F0502020204030204" pitchFamily="34" charset="0"/>
                <a:ea typeface="Calibri" panose="020F0502020204030204" pitchFamily="34" charset="0"/>
                <a:cs typeface="B Nazanin" panose="00000400000000000000" pitchFamily="2" charset="-78"/>
              </a:rPr>
              <a:t>کنند عقاید و نظرهای طرف مقابل را عوض کنند و </a:t>
            </a:r>
            <a:r>
              <a:rPr lang="fa-IR" sz="3400" b="1" dirty="0">
                <a:solidFill>
                  <a:srgbClr val="000000"/>
                </a:solidFill>
                <a:latin typeface="Calibri" panose="020F0502020204030204" pitchFamily="34" charset="0"/>
                <a:ea typeface="Calibri" panose="020F0502020204030204" pitchFamily="34" charset="0"/>
                <a:cs typeface="B Nazanin" panose="00000400000000000000" pitchFamily="2" charset="-78"/>
              </a:rPr>
              <a:t>به این امید ازدواج می­کنند که طرف مقابل را عوض کنند</a:t>
            </a:r>
            <a:r>
              <a:rPr lang="fa-IR" sz="3400" dirty="0">
                <a:solidFill>
                  <a:srgbClr val="000000"/>
                </a:solidFill>
                <a:latin typeface="Calibri" panose="020F0502020204030204" pitchFamily="34" charset="0"/>
                <a:ea typeface="Calibri" panose="020F0502020204030204" pitchFamily="34" charset="0"/>
                <a:cs typeface="B Nazanin" panose="00000400000000000000" pitchFamily="2" charset="-78"/>
              </a:rPr>
              <a:t>. </a:t>
            </a:r>
          </a:p>
          <a:p>
            <a:pPr marL="285750" indent="-457200" algn="just" rtl="1">
              <a:lnSpc>
                <a:spcPct val="115000"/>
              </a:lnSpc>
              <a:spcBef>
                <a:spcPts val="0"/>
              </a:spcBef>
              <a:spcAft>
                <a:spcPts val="800"/>
              </a:spcAft>
              <a:buFont typeface="Wingdings" panose="05000000000000000000" pitchFamily="2" charset="2"/>
              <a:buChar char="q"/>
            </a:pPr>
            <a:r>
              <a:rPr lang="fa-IR" sz="3400" b="1" dirty="0">
                <a:solidFill>
                  <a:srgbClr val="000000"/>
                </a:solidFill>
                <a:latin typeface="Calibri" panose="020F0502020204030204" pitchFamily="34" charset="0"/>
                <a:ea typeface="Calibri" panose="020F0502020204030204" pitchFamily="34" charset="0"/>
                <a:cs typeface="B Nazanin" panose="00000400000000000000" pitchFamily="2" charset="-78"/>
              </a:rPr>
              <a:t>رمز ازدواج‌های موفق این است که دو طرف همواره سعی ‌کنند یکدیگر را همانطور که هستند بپذیرند</a:t>
            </a:r>
            <a:r>
              <a:rPr lang="fa-IR" sz="3400" dirty="0">
                <a:solidFill>
                  <a:srgbClr val="000000"/>
                </a:solidFill>
                <a:latin typeface="Calibri" panose="020F0502020204030204" pitchFamily="34" charset="0"/>
                <a:ea typeface="Calibri" panose="020F0502020204030204" pitchFamily="34" charset="0"/>
                <a:cs typeface="B Nazanin" panose="00000400000000000000" pitchFamily="2" charset="-78"/>
              </a:rPr>
              <a:t>. این گروه از زوج‌ها درک کرده‌اند که مشکلات در زندگی اجتناب­ناپذیر هستند، مانند برخی دردهای فیزیکی </a:t>
            </a:r>
            <a:r>
              <a:rPr lang="fa-IR" sz="3400" b="1" dirty="0">
                <a:solidFill>
                  <a:srgbClr val="000000"/>
                </a:solidFill>
                <a:latin typeface="Calibri" panose="020F0502020204030204" pitchFamily="34" charset="0"/>
                <a:ea typeface="Calibri" panose="020F0502020204030204" pitchFamily="34" charset="0"/>
                <a:cs typeface="B Nazanin" panose="00000400000000000000" pitchFamily="2" charset="-78"/>
              </a:rPr>
              <a:t>مثل زانو درد </a:t>
            </a:r>
            <a:r>
              <a:rPr lang="fa-IR" sz="3400" dirty="0">
                <a:solidFill>
                  <a:srgbClr val="000000"/>
                </a:solidFill>
                <a:latin typeface="Calibri" panose="020F0502020204030204" pitchFamily="34" charset="0"/>
                <a:ea typeface="Calibri" panose="020F0502020204030204" pitchFamily="34" charset="0"/>
                <a:cs typeface="B Nazanin" panose="00000400000000000000" pitchFamily="2" charset="-78"/>
              </a:rPr>
              <a:t>و کمر درد و سوء هاضمه و غیره، که تمامی ندارند و باید با آنها کنار بیایند</a:t>
            </a:r>
            <a:r>
              <a:rPr lang="fa-IR" sz="3400" dirty="0" smtClean="0">
                <a:solidFill>
                  <a:srgbClr val="000000"/>
                </a:solidFill>
                <a:latin typeface="Calibri" panose="020F0502020204030204" pitchFamily="34" charset="0"/>
                <a:ea typeface="Calibri" panose="020F0502020204030204" pitchFamily="34" charset="0"/>
                <a:cs typeface="B Nazanin" panose="00000400000000000000" pitchFamily="2" charset="-78"/>
              </a:rPr>
              <a:t>.</a:t>
            </a:r>
            <a:endParaRPr lang="en-US" sz="3400" dirty="0" smtClean="0">
              <a:solidFill>
                <a:srgbClr val="000000"/>
              </a:solidFill>
              <a:latin typeface="Calibri" panose="020F0502020204030204" pitchFamily="34" charset="0"/>
              <a:ea typeface="Calibri" panose="020F0502020204030204" pitchFamily="34" charset="0"/>
              <a:cs typeface="B Nazanin" panose="00000400000000000000" pitchFamily="2" charset="-78"/>
            </a:endParaRPr>
          </a:p>
          <a:p>
            <a:pPr marL="0" indent="0" algn="just">
              <a:lnSpc>
                <a:spcPct val="115000"/>
              </a:lnSpc>
              <a:spcBef>
                <a:spcPts val="0"/>
              </a:spcBef>
              <a:spcAft>
                <a:spcPts val="800"/>
              </a:spcAft>
              <a:buNone/>
            </a:pPr>
            <a:r>
              <a:rPr lang="fa-IR" sz="2800" b="1" i="1" dirty="0" smtClean="0">
                <a:solidFill>
                  <a:srgbClr val="000000"/>
                </a:solidFill>
                <a:latin typeface="Calibri" panose="020F0502020204030204" pitchFamily="34" charset="0"/>
                <a:ea typeface="Calibri" panose="020F0502020204030204" pitchFamily="34" charset="0"/>
                <a:cs typeface="B Nazanin" panose="00000400000000000000" pitchFamily="2" charset="-78"/>
              </a:rPr>
              <a:t>جان گاتمن</a:t>
            </a:r>
            <a:endParaRPr lang="en-US" sz="2800" b="1" i="1" dirty="0">
              <a:latin typeface="Calibri" panose="020F0502020204030204" pitchFamily="34" charset="0"/>
              <a:ea typeface="Calibri" panose="020F0502020204030204" pitchFamily="34" charset="0"/>
              <a:cs typeface="Arial" panose="020B0604020202020204" pitchFamily="34" charset="0"/>
            </a:endParaRPr>
          </a:p>
          <a:p>
            <a:endParaRPr lang="en-US" sz="3400" dirty="0"/>
          </a:p>
        </p:txBody>
      </p:sp>
      <p:pic>
        <p:nvPicPr>
          <p:cNvPr id="2" name="Picture 1"/>
          <p:cNvPicPr>
            <a:picLocks noChangeAspect="1"/>
          </p:cNvPicPr>
          <p:nvPr/>
        </p:nvPicPr>
        <p:blipFill>
          <a:blip r:embed="rId2"/>
          <a:stretch>
            <a:fillRect/>
          </a:stretch>
        </p:blipFill>
        <p:spPr>
          <a:xfrm>
            <a:off x="-161109" y="1459774"/>
            <a:ext cx="5255623" cy="3941717"/>
          </a:xfrm>
          <a:prstGeom prst="rect">
            <a:avLst/>
          </a:prstGeom>
        </p:spPr>
      </p:pic>
    </p:spTree>
    <p:extLst>
      <p:ext uri="{BB962C8B-B14F-4D97-AF65-F5344CB8AC3E}">
        <p14:creationId xmlns:p14="http://schemas.microsoft.com/office/powerpoint/2010/main" val="38806407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133600" y="993742"/>
            <a:ext cx="7829550" cy="5864259"/>
          </a:xfrm>
          <a:prstGeom prst="rect">
            <a:avLst/>
          </a:prstGeom>
        </p:spPr>
      </p:pic>
      <p:sp>
        <p:nvSpPr>
          <p:cNvPr id="5" name="Title 4"/>
          <p:cNvSpPr>
            <a:spLocks noGrp="1"/>
          </p:cNvSpPr>
          <p:nvPr>
            <p:ph type="title"/>
          </p:nvPr>
        </p:nvSpPr>
        <p:spPr>
          <a:xfrm>
            <a:off x="1981200" y="0"/>
            <a:ext cx="8229600" cy="1143000"/>
          </a:xfrm>
        </p:spPr>
        <p:txBody>
          <a:bodyPr/>
          <a:lstStyle/>
          <a:p>
            <a:r>
              <a:rPr lang="fa-IR" dirty="0" smtClean="0">
                <a:cs typeface="B Titr" panose="00000700000000000000" pitchFamily="2" charset="-78"/>
              </a:rPr>
              <a:t>نظریه انتخاب</a:t>
            </a:r>
            <a:endParaRPr lang="en-US" dirty="0">
              <a:cs typeface="B Titr" panose="00000700000000000000" pitchFamily="2" charset="-78"/>
            </a:endParaRPr>
          </a:p>
        </p:txBody>
      </p:sp>
    </p:spTree>
    <p:extLst>
      <p:ext uri="{BB962C8B-B14F-4D97-AF65-F5344CB8AC3E}">
        <p14:creationId xmlns:p14="http://schemas.microsoft.com/office/powerpoint/2010/main" val="24873863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r" rtl="1"/>
            <a:r>
              <a:rPr lang="fa-IR" dirty="0">
                <a:solidFill>
                  <a:srgbClr val="333333"/>
                </a:solidFill>
                <a:latin typeface="vazirlight"/>
                <a:cs typeface="B Titr" panose="00000700000000000000" pitchFamily="2" charset="-78"/>
              </a:rPr>
              <a:t>از دیدگاه نظریه انتخاب اگر فردی در زندگی </a:t>
            </a:r>
            <a:r>
              <a:rPr lang="fa-IR" dirty="0">
                <a:solidFill>
                  <a:srgbClr val="C00000"/>
                </a:solidFill>
                <a:latin typeface="vazirlight"/>
                <a:cs typeface="B Titr" panose="00000700000000000000" pitchFamily="2" charset="-78"/>
              </a:rPr>
              <a:t>احساس نارضایتی و ناخشنودی</a:t>
            </a:r>
            <a:r>
              <a:rPr lang="fa-IR" dirty="0">
                <a:solidFill>
                  <a:srgbClr val="333333"/>
                </a:solidFill>
                <a:latin typeface="vazirlight"/>
                <a:cs typeface="B Titr" panose="00000700000000000000" pitchFamily="2" charset="-78"/>
              </a:rPr>
              <a:t> می کند به این دلیل است که یک یا چند نیاز از نیازهای بنیادین (</a:t>
            </a:r>
            <a:r>
              <a:rPr lang="en-US" dirty="0">
                <a:solidFill>
                  <a:srgbClr val="333333"/>
                </a:solidFill>
                <a:latin typeface="vazirlight"/>
                <a:cs typeface="B Titr" panose="00000700000000000000" pitchFamily="2" charset="-78"/>
              </a:rPr>
              <a:t>basic needs) </a:t>
            </a:r>
            <a:r>
              <a:rPr lang="fa-IR" dirty="0">
                <a:solidFill>
                  <a:srgbClr val="333333"/>
                </a:solidFill>
                <a:latin typeface="vazirlight"/>
                <a:cs typeface="B Titr" panose="00000700000000000000" pitchFamily="2" charset="-78"/>
              </a:rPr>
              <a:t>او ارضا نشده است</a:t>
            </a:r>
            <a:r>
              <a:rPr lang="fa-IR" dirty="0" smtClean="0">
                <a:solidFill>
                  <a:srgbClr val="333333"/>
                </a:solidFill>
                <a:latin typeface="vazirlight"/>
                <a:cs typeface="B Titr" panose="00000700000000000000" pitchFamily="2" charset="-78"/>
              </a:rPr>
              <a:t>.</a:t>
            </a:r>
            <a:endParaRPr lang="en-US" dirty="0" smtClean="0">
              <a:solidFill>
                <a:srgbClr val="333333"/>
              </a:solidFill>
              <a:latin typeface="vazirlight"/>
              <a:cs typeface="B Titr" panose="00000700000000000000" pitchFamily="2" charset="-78"/>
            </a:endParaRPr>
          </a:p>
          <a:p>
            <a:pPr algn="r" rtl="1"/>
            <a:r>
              <a:rPr lang="fa-IR" dirty="0" smtClean="0">
                <a:solidFill>
                  <a:srgbClr val="333333"/>
                </a:solidFill>
                <a:latin typeface="vazirlight"/>
                <a:cs typeface="B Titr" panose="00000700000000000000" pitchFamily="2" charset="-78"/>
              </a:rPr>
              <a:t> </a:t>
            </a:r>
            <a:r>
              <a:rPr lang="fa-IR" dirty="0">
                <a:solidFill>
                  <a:srgbClr val="333333"/>
                </a:solidFill>
                <a:latin typeface="vazirlight"/>
                <a:cs typeface="B Titr" panose="00000700000000000000" pitchFamily="2" charset="-78"/>
              </a:rPr>
              <a:t>اگر </a:t>
            </a:r>
            <a:r>
              <a:rPr lang="fa-IR" dirty="0">
                <a:solidFill>
                  <a:srgbClr val="C00000"/>
                </a:solidFill>
                <a:latin typeface="vazirlight"/>
                <a:cs typeface="B Titr" panose="00000700000000000000" pitchFamily="2" charset="-78"/>
              </a:rPr>
              <a:t>این نیازها را </a:t>
            </a:r>
            <a:r>
              <a:rPr lang="fa-IR" dirty="0" smtClean="0">
                <a:solidFill>
                  <a:srgbClr val="C00000"/>
                </a:solidFill>
                <a:latin typeface="vazirlight"/>
                <a:cs typeface="B Titr" panose="00000700000000000000" pitchFamily="2" charset="-78"/>
              </a:rPr>
              <a:t>بشناسیم </a:t>
            </a:r>
            <a:r>
              <a:rPr lang="fa-IR" dirty="0">
                <a:solidFill>
                  <a:srgbClr val="333333"/>
                </a:solidFill>
                <a:latin typeface="vazirlight"/>
                <a:cs typeface="B Titr" panose="00000700000000000000" pitchFamily="2" charset="-78"/>
              </a:rPr>
              <a:t>می </a:t>
            </a:r>
            <a:r>
              <a:rPr lang="fa-IR" dirty="0" smtClean="0">
                <a:solidFill>
                  <a:srgbClr val="333333"/>
                </a:solidFill>
                <a:latin typeface="vazirlight"/>
                <a:cs typeface="B Titr" panose="00000700000000000000" pitchFamily="2" charset="-78"/>
              </a:rPr>
              <a:t>توانیم </a:t>
            </a:r>
            <a:r>
              <a:rPr lang="fa-IR" dirty="0">
                <a:solidFill>
                  <a:srgbClr val="333333"/>
                </a:solidFill>
                <a:latin typeface="vazirlight"/>
                <a:cs typeface="B Titr" panose="00000700000000000000" pitchFamily="2" charset="-78"/>
              </a:rPr>
              <a:t>تشخیص </a:t>
            </a:r>
            <a:r>
              <a:rPr lang="fa-IR" dirty="0" smtClean="0">
                <a:solidFill>
                  <a:srgbClr val="333333"/>
                </a:solidFill>
                <a:latin typeface="vazirlight"/>
                <a:cs typeface="B Titr" panose="00000700000000000000" pitchFamily="2" charset="-78"/>
              </a:rPr>
              <a:t>دهیم </a:t>
            </a:r>
            <a:r>
              <a:rPr lang="fa-IR" dirty="0">
                <a:solidFill>
                  <a:srgbClr val="333333"/>
                </a:solidFill>
                <a:latin typeface="vazirlight"/>
                <a:cs typeface="B Titr" panose="00000700000000000000" pitchFamily="2" charset="-78"/>
              </a:rPr>
              <a:t>که وقتی </a:t>
            </a:r>
            <a:r>
              <a:rPr lang="fa-IR" dirty="0" smtClean="0">
                <a:solidFill>
                  <a:srgbClr val="333333"/>
                </a:solidFill>
                <a:latin typeface="vazirlight"/>
                <a:cs typeface="B Titr" panose="00000700000000000000" pitchFamily="2" charset="-78"/>
              </a:rPr>
              <a:t>ناراحت هستیم </a:t>
            </a:r>
            <a:r>
              <a:rPr lang="fa-IR" dirty="0">
                <a:solidFill>
                  <a:srgbClr val="333333"/>
                </a:solidFill>
                <a:latin typeface="vazirlight"/>
                <a:cs typeface="B Titr" panose="00000700000000000000" pitchFamily="2" charset="-78"/>
              </a:rPr>
              <a:t>کدام نیازهای </a:t>
            </a:r>
            <a:r>
              <a:rPr lang="fa-IR" dirty="0" smtClean="0">
                <a:solidFill>
                  <a:srgbClr val="333333"/>
                </a:solidFill>
                <a:latin typeface="vazirlight"/>
                <a:cs typeface="B Titr" panose="00000700000000000000" pitchFamily="2" charset="-78"/>
              </a:rPr>
              <a:t>ما </a:t>
            </a:r>
            <a:r>
              <a:rPr lang="fa-IR" dirty="0">
                <a:solidFill>
                  <a:srgbClr val="333333"/>
                </a:solidFill>
                <a:latin typeface="vazirlight"/>
                <a:cs typeface="B Titr" panose="00000700000000000000" pitchFamily="2" charset="-78"/>
              </a:rPr>
              <a:t>ارضا نشده است و برعکس، وقتی که از زندگی راضی و خشنود </a:t>
            </a:r>
            <a:r>
              <a:rPr lang="fa-IR" dirty="0" smtClean="0">
                <a:solidFill>
                  <a:srgbClr val="333333"/>
                </a:solidFill>
                <a:latin typeface="vazirlight"/>
                <a:cs typeface="B Titr" panose="00000700000000000000" pitchFamily="2" charset="-78"/>
              </a:rPr>
              <a:t>هستیم </a:t>
            </a:r>
            <a:r>
              <a:rPr lang="fa-IR" dirty="0">
                <a:solidFill>
                  <a:srgbClr val="333333"/>
                </a:solidFill>
                <a:latin typeface="vazirlight"/>
                <a:cs typeface="B Titr" panose="00000700000000000000" pitchFamily="2" charset="-78"/>
              </a:rPr>
              <a:t>کدام نیازهای </a:t>
            </a:r>
            <a:r>
              <a:rPr lang="fa-IR" dirty="0" smtClean="0">
                <a:solidFill>
                  <a:srgbClr val="333333"/>
                </a:solidFill>
                <a:latin typeface="vazirlight"/>
                <a:cs typeface="B Titr" panose="00000700000000000000" pitchFamily="2" charset="-78"/>
              </a:rPr>
              <a:t>ما </a:t>
            </a:r>
            <a:r>
              <a:rPr lang="fa-IR" dirty="0">
                <a:solidFill>
                  <a:srgbClr val="333333"/>
                </a:solidFill>
                <a:latin typeface="vazirlight"/>
                <a:cs typeface="B Titr" panose="00000700000000000000" pitchFamily="2" charset="-78"/>
              </a:rPr>
              <a:t>ارضا شده است. </a:t>
            </a:r>
            <a:endParaRPr lang="en-US" dirty="0">
              <a:cs typeface="B Titr" panose="00000700000000000000" pitchFamily="2" charset="-78"/>
            </a:endParaRPr>
          </a:p>
        </p:txBody>
      </p:sp>
    </p:spTree>
    <p:extLst>
      <p:ext uri="{BB962C8B-B14F-4D97-AF65-F5344CB8AC3E}">
        <p14:creationId xmlns:p14="http://schemas.microsoft.com/office/powerpoint/2010/main" val="10989795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1"/>
            <a:ext cx="8915400" cy="1325563"/>
          </a:xfrm>
        </p:spPr>
        <p:txBody>
          <a:bodyPr>
            <a:noAutofit/>
          </a:bodyPr>
          <a:lstStyle/>
          <a:p>
            <a:pPr algn="r" rtl="1"/>
            <a:r>
              <a:rPr lang="fa-IR" sz="3600" dirty="0">
                <a:solidFill>
                  <a:srgbClr val="313131"/>
                </a:solidFill>
                <a:cs typeface="B Zar" panose="00000400000000000000" pitchFamily="2" charset="-78"/>
              </a:rPr>
              <a:t>همه ما پنج نیاز ژنتیک داریم که توسط آنها برانگیخته میشویم.</a:t>
            </a:r>
            <a:br>
              <a:rPr lang="fa-IR" sz="3600" dirty="0">
                <a:solidFill>
                  <a:srgbClr val="313131"/>
                </a:solidFill>
                <a:cs typeface="B Zar" panose="00000400000000000000" pitchFamily="2" charset="-78"/>
              </a:rPr>
            </a:br>
            <a:r>
              <a:rPr lang="fa-IR" sz="3600" dirty="0">
                <a:solidFill>
                  <a:srgbClr val="313131"/>
                </a:solidFill>
                <a:cs typeface="B Zar" panose="00000400000000000000" pitchFamily="2" charset="-78"/>
              </a:rPr>
              <a:t>تمام رفتار های ما برای ارضای یکی از نیازهای ما صادر می شود.</a:t>
            </a:r>
            <a:endParaRPr lang="en-US" sz="3600" b="1" dirty="0">
              <a:solidFill>
                <a:srgbClr val="C00000"/>
              </a:solidFill>
              <a:cs typeface="B Zar" panose="00000400000000000000" pitchFamily="2" charset="-78"/>
            </a:endParaRPr>
          </a:p>
        </p:txBody>
      </p:sp>
      <p:sp>
        <p:nvSpPr>
          <p:cNvPr id="3" name="Content Placeholder 2"/>
          <p:cNvSpPr>
            <a:spLocks noGrp="1"/>
          </p:cNvSpPr>
          <p:nvPr>
            <p:ph sz="half" idx="1"/>
          </p:nvPr>
        </p:nvSpPr>
        <p:spPr/>
        <p:txBody>
          <a:bodyPr/>
          <a:lstStyle/>
          <a:p>
            <a:r>
              <a:rPr lang="en-US" sz="3200" b="1" dirty="0">
                <a:solidFill>
                  <a:srgbClr val="7030A0"/>
                </a:solidFill>
              </a:rPr>
              <a:t>Five needs</a:t>
            </a:r>
            <a:endParaRPr lang="fa-IR" sz="3200" b="1" dirty="0">
              <a:solidFill>
                <a:srgbClr val="7030A0"/>
              </a:solidFill>
            </a:endParaRPr>
          </a:p>
          <a:p>
            <a:endParaRPr lang="en-US" sz="3200" b="1" dirty="0">
              <a:solidFill>
                <a:srgbClr val="7030A0"/>
              </a:solidFill>
            </a:endParaRPr>
          </a:p>
        </p:txBody>
      </p:sp>
      <p:sp>
        <p:nvSpPr>
          <p:cNvPr id="4" name="Content Placeholder 3"/>
          <p:cNvSpPr>
            <a:spLocks noGrp="1"/>
          </p:cNvSpPr>
          <p:nvPr>
            <p:ph sz="half" idx="2"/>
          </p:nvPr>
        </p:nvSpPr>
        <p:spPr>
          <a:xfrm>
            <a:off x="4648200" y="1825625"/>
            <a:ext cx="5867400" cy="4651375"/>
          </a:xfrm>
        </p:spPr>
        <p:txBody>
          <a:bodyPr>
            <a:normAutofit/>
          </a:bodyPr>
          <a:lstStyle/>
          <a:p>
            <a:pPr marL="457200" indent="-457200" algn="r" rtl="1">
              <a:buAutoNum type="arabicPeriod"/>
            </a:pPr>
            <a:r>
              <a:rPr lang="fa-IR" sz="3200" b="1" dirty="0">
                <a:solidFill>
                  <a:srgbClr val="7030A0"/>
                </a:solidFill>
                <a:cs typeface="B Zar" panose="00000400000000000000" pitchFamily="2" charset="-78"/>
              </a:rPr>
              <a:t>نیاز به بقا</a:t>
            </a:r>
            <a:r>
              <a:rPr lang="fa-IR" sz="3200" b="1" dirty="0">
                <a:cs typeface="B Zar" panose="00000400000000000000" pitchFamily="2" charset="-78"/>
              </a:rPr>
              <a:t>: غذا</a:t>
            </a:r>
            <a:r>
              <a:rPr lang="en-US" sz="3200" b="1" dirty="0">
                <a:cs typeface="B Zar" panose="00000400000000000000" pitchFamily="2" charset="-78"/>
              </a:rPr>
              <a:t>، </a:t>
            </a:r>
            <a:r>
              <a:rPr lang="fa-IR" sz="3200" b="1" dirty="0">
                <a:cs typeface="B Zar" panose="00000400000000000000" pitchFamily="2" charset="-78"/>
              </a:rPr>
              <a:t>آب ، هوا، سرپناه، پوشاک، امنیت  </a:t>
            </a:r>
          </a:p>
          <a:p>
            <a:pPr marL="457200" indent="-457200" algn="r" rtl="1">
              <a:buFont typeface="Arial" panose="020B0604020202020204" pitchFamily="34" charset="0"/>
              <a:buAutoNum type="arabicPeriod"/>
            </a:pPr>
            <a:r>
              <a:rPr lang="fa-IR" sz="3200" b="1" dirty="0">
                <a:cs typeface="B Zar" panose="00000400000000000000" pitchFamily="2" charset="-78"/>
              </a:rPr>
              <a:t>نیاز به </a:t>
            </a:r>
            <a:r>
              <a:rPr lang="fa-IR" sz="3200" b="1" dirty="0">
                <a:solidFill>
                  <a:srgbClr val="7030A0"/>
                </a:solidFill>
                <a:cs typeface="B Zar" panose="00000400000000000000" pitchFamily="2" charset="-78"/>
              </a:rPr>
              <a:t>عشق و احساس تعلق</a:t>
            </a:r>
          </a:p>
          <a:p>
            <a:pPr marL="457200" indent="-457200" algn="r" rtl="1">
              <a:buFont typeface="+mj-lt"/>
              <a:buAutoNum type="arabicPeriod"/>
            </a:pPr>
            <a:r>
              <a:rPr lang="fa-IR" sz="3200" b="1" dirty="0">
                <a:cs typeface="B Zar" panose="00000400000000000000" pitchFamily="2" charset="-78"/>
              </a:rPr>
              <a:t>نیاز به </a:t>
            </a:r>
            <a:r>
              <a:rPr lang="fa-IR" sz="3200" b="1" dirty="0">
                <a:solidFill>
                  <a:srgbClr val="7030A0"/>
                </a:solidFill>
                <a:cs typeface="B Zar" panose="00000400000000000000" pitchFamily="2" charset="-78"/>
              </a:rPr>
              <a:t>قدرت</a:t>
            </a:r>
            <a:r>
              <a:rPr lang="fa-IR" sz="3200" b="1" dirty="0">
                <a:cs typeface="B Zar" panose="00000400000000000000" pitchFamily="2" charset="-78"/>
              </a:rPr>
              <a:t>: موفقیت، ارزشمندی شخصی، شهرت، بهتر از دیگران بودن</a:t>
            </a:r>
          </a:p>
          <a:p>
            <a:pPr marL="457200" indent="-457200" algn="r" rtl="1">
              <a:buFont typeface="+mj-lt"/>
              <a:buAutoNum type="arabicPeriod"/>
            </a:pPr>
            <a:r>
              <a:rPr lang="fa-IR" sz="3200" b="1" dirty="0">
                <a:cs typeface="B Zar" panose="00000400000000000000" pitchFamily="2" charset="-78"/>
              </a:rPr>
              <a:t>نیاز به </a:t>
            </a:r>
            <a:r>
              <a:rPr lang="fa-IR" sz="3200" b="1" dirty="0">
                <a:solidFill>
                  <a:srgbClr val="7030A0"/>
                </a:solidFill>
                <a:cs typeface="B Zar" panose="00000400000000000000" pitchFamily="2" charset="-78"/>
              </a:rPr>
              <a:t>آزادی</a:t>
            </a:r>
            <a:r>
              <a:rPr lang="fa-IR" sz="3200" b="1" dirty="0">
                <a:cs typeface="B Zar" panose="00000400000000000000" pitchFamily="2" charset="-78"/>
              </a:rPr>
              <a:t> و خودمختاری</a:t>
            </a:r>
          </a:p>
          <a:p>
            <a:pPr marL="457200" indent="-457200" algn="r" rtl="1">
              <a:buFont typeface="+mj-lt"/>
              <a:buAutoNum type="arabicPeriod"/>
            </a:pPr>
            <a:r>
              <a:rPr lang="fa-IR" sz="3200" b="1" dirty="0">
                <a:cs typeface="B Zar" panose="00000400000000000000" pitchFamily="2" charset="-78"/>
              </a:rPr>
              <a:t>نیاز به </a:t>
            </a:r>
            <a:r>
              <a:rPr lang="fa-IR" sz="3200" b="1" dirty="0">
                <a:solidFill>
                  <a:srgbClr val="7030A0"/>
                </a:solidFill>
                <a:cs typeface="B Zar" panose="00000400000000000000" pitchFamily="2" charset="-78"/>
              </a:rPr>
              <a:t>تفریح </a:t>
            </a:r>
            <a:r>
              <a:rPr lang="fa-IR" sz="3200" b="1" dirty="0">
                <a:cs typeface="B Zar" panose="00000400000000000000" pitchFamily="2" charset="-78"/>
              </a:rPr>
              <a:t>و لبخند و سرگرمی</a:t>
            </a:r>
          </a:p>
          <a:p>
            <a:pPr marL="457200" indent="-457200" algn="r" rtl="1">
              <a:buFont typeface="+mj-lt"/>
              <a:buAutoNum type="arabicPeriod"/>
            </a:pPr>
            <a:endParaRPr lang="fa-IR" sz="3200" b="1" dirty="0"/>
          </a:p>
          <a:p>
            <a:pPr marL="457200" indent="-457200" algn="r" rtl="1">
              <a:buFont typeface="+mj-lt"/>
              <a:buAutoNum type="arabicPeriod"/>
            </a:pPr>
            <a:endParaRPr lang="fa-IR" sz="3200" b="1" dirty="0">
              <a:cs typeface="B Zar" panose="00000400000000000000" pitchFamily="2" charset="-78"/>
            </a:endParaRPr>
          </a:p>
          <a:p>
            <a:pPr marL="457200" indent="-457200" algn="r" rtl="1">
              <a:buFont typeface="Arial" panose="020B0604020202020204" pitchFamily="34" charset="0"/>
              <a:buAutoNum type="arabicPeriod"/>
            </a:pPr>
            <a:endParaRPr lang="fa-IR" sz="3200" b="1" dirty="0"/>
          </a:p>
          <a:p>
            <a:pPr marL="457200" indent="-457200" algn="r" rtl="1">
              <a:buAutoNum type="arabicPeriod"/>
            </a:pPr>
            <a:endParaRPr lang="en-US" sz="3200" dirty="0">
              <a:cs typeface="B Zar" panose="00000400000000000000" pitchFamily="2" charset="-78"/>
            </a:endParaRPr>
          </a:p>
        </p:txBody>
      </p:sp>
      <p:pic>
        <p:nvPicPr>
          <p:cNvPr id="5" name="Picture 4"/>
          <p:cNvPicPr>
            <a:picLocks noChangeAspect="1"/>
          </p:cNvPicPr>
          <p:nvPr/>
        </p:nvPicPr>
        <p:blipFill>
          <a:blip r:embed="rId3"/>
          <a:stretch>
            <a:fillRect/>
          </a:stretch>
        </p:blipFill>
        <p:spPr>
          <a:xfrm>
            <a:off x="1549400" y="2438400"/>
            <a:ext cx="3200400" cy="3295650"/>
          </a:xfrm>
          <a:prstGeom prst="rect">
            <a:avLst/>
          </a:prstGeom>
        </p:spPr>
      </p:pic>
    </p:spTree>
    <p:extLst>
      <p:ext uri="{BB962C8B-B14F-4D97-AF65-F5344CB8AC3E}">
        <p14:creationId xmlns:p14="http://schemas.microsoft.com/office/powerpoint/2010/main" val="41962725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04C8D"/>
                </a:solidFill>
                <a:latin typeface="Comfortaa"/>
              </a:rPr>
              <a:t>7 Relationship Habits</a:t>
            </a:r>
            <a:br>
              <a:rPr lang="en-US" b="1" dirty="0">
                <a:solidFill>
                  <a:srgbClr val="604C8D"/>
                </a:solidFill>
                <a:latin typeface="Comfortaa"/>
              </a:rPr>
            </a:br>
            <a:endParaRPr lang="en-US" dirty="0"/>
          </a:p>
        </p:txBody>
      </p:sp>
      <p:sp>
        <p:nvSpPr>
          <p:cNvPr id="3" name="Content Placeholder 2"/>
          <p:cNvSpPr>
            <a:spLocks noGrp="1"/>
          </p:cNvSpPr>
          <p:nvPr>
            <p:ph sz="half" idx="1"/>
          </p:nvPr>
        </p:nvSpPr>
        <p:spPr/>
        <p:txBody>
          <a:bodyPr>
            <a:normAutofit lnSpcReduction="10000"/>
          </a:bodyPr>
          <a:lstStyle/>
          <a:p>
            <a:pPr marL="273050" indent="-273050" defTabSz="914400" fontAlgn="base">
              <a:lnSpc>
                <a:spcPct val="100000"/>
              </a:lnSpc>
              <a:spcBef>
                <a:spcPts val="575"/>
              </a:spcBef>
              <a:spcAft>
                <a:spcPct val="0"/>
              </a:spcAft>
              <a:buClr>
                <a:srgbClr val="2DA2BF"/>
              </a:buClr>
              <a:buSzPct val="85000"/>
              <a:buNone/>
            </a:pPr>
            <a:r>
              <a:rPr lang="en-US" altLang="en-US" sz="2600" b="1" dirty="0">
                <a:solidFill>
                  <a:prstClr val="black"/>
                </a:solidFill>
                <a:latin typeface="Perpetua"/>
              </a:rPr>
              <a:t>Seven Caring Habits</a:t>
            </a:r>
            <a:endParaRPr lang="en-US" altLang="en-US" sz="2600" dirty="0">
              <a:solidFill>
                <a:prstClr val="black"/>
              </a:solidFill>
              <a:latin typeface="Perpetua"/>
            </a:endParaRPr>
          </a:p>
          <a:p>
            <a:pPr marL="273050" indent="-273050" defTabSz="914400" fontAlgn="base">
              <a:lnSpc>
                <a:spcPct val="100000"/>
              </a:lnSpc>
              <a:spcBef>
                <a:spcPts val="575"/>
              </a:spcBef>
              <a:spcAft>
                <a:spcPct val="0"/>
              </a:spcAft>
              <a:buClr>
                <a:srgbClr val="2DA2BF"/>
              </a:buClr>
              <a:buSzPct val="85000"/>
              <a:buNone/>
            </a:pPr>
            <a:r>
              <a:rPr lang="en-US" altLang="en-US" sz="2600" dirty="0">
                <a:solidFill>
                  <a:prstClr val="black"/>
                </a:solidFill>
                <a:latin typeface="Perpetua"/>
              </a:rPr>
              <a:t>1.Supporting</a:t>
            </a:r>
          </a:p>
          <a:p>
            <a:pPr marL="273050" indent="-273050" defTabSz="914400" fontAlgn="base">
              <a:lnSpc>
                <a:spcPct val="100000"/>
              </a:lnSpc>
              <a:spcBef>
                <a:spcPts val="575"/>
              </a:spcBef>
              <a:spcAft>
                <a:spcPct val="0"/>
              </a:spcAft>
              <a:buClr>
                <a:srgbClr val="2DA2BF"/>
              </a:buClr>
              <a:buSzPct val="85000"/>
              <a:buNone/>
            </a:pPr>
            <a:r>
              <a:rPr lang="en-US" altLang="en-US" sz="2600" dirty="0">
                <a:solidFill>
                  <a:prstClr val="black"/>
                </a:solidFill>
                <a:latin typeface="Perpetua"/>
              </a:rPr>
              <a:t>2.Encouraging</a:t>
            </a:r>
          </a:p>
          <a:p>
            <a:pPr marL="273050" indent="-273050" defTabSz="914400" fontAlgn="base">
              <a:lnSpc>
                <a:spcPct val="100000"/>
              </a:lnSpc>
              <a:spcBef>
                <a:spcPts val="575"/>
              </a:spcBef>
              <a:spcAft>
                <a:spcPct val="0"/>
              </a:spcAft>
              <a:buClr>
                <a:srgbClr val="2DA2BF"/>
              </a:buClr>
              <a:buSzPct val="85000"/>
              <a:buNone/>
            </a:pPr>
            <a:r>
              <a:rPr lang="en-US" altLang="en-US" sz="2600" dirty="0">
                <a:solidFill>
                  <a:prstClr val="black"/>
                </a:solidFill>
                <a:latin typeface="Perpetua"/>
              </a:rPr>
              <a:t>3.Listening</a:t>
            </a:r>
          </a:p>
          <a:p>
            <a:pPr marL="273050" indent="-273050" defTabSz="914400" fontAlgn="base">
              <a:lnSpc>
                <a:spcPct val="100000"/>
              </a:lnSpc>
              <a:spcBef>
                <a:spcPts val="575"/>
              </a:spcBef>
              <a:spcAft>
                <a:spcPct val="0"/>
              </a:spcAft>
              <a:buClr>
                <a:srgbClr val="2DA2BF"/>
              </a:buClr>
              <a:buSzPct val="85000"/>
              <a:buNone/>
            </a:pPr>
            <a:r>
              <a:rPr lang="en-US" altLang="en-US" sz="2600" dirty="0">
                <a:solidFill>
                  <a:prstClr val="black"/>
                </a:solidFill>
                <a:latin typeface="Perpetua"/>
              </a:rPr>
              <a:t>4.Accepting</a:t>
            </a:r>
          </a:p>
          <a:p>
            <a:pPr marL="273050" indent="-273050" defTabSz="914400" fontAlgn="base">
              <a:lnSpc>
                <a:spcPct val="100000"/>
              </a:lnSpc>
              <a:spcBef>
                <a:spcPts val="575"/>
              </a:spcBef>
              <a:spcAft>
                <a:spcPct val="0"/>
              </a:spcAft>
              <a:buClr>
                <a:srgbClr val="2DA2BF"/>
              </a:buClr>
              <a:buSzPct val="85000"/>
              <a:buNone/>
            </a:pPr>
            <a:r>
              <a:rPr lang="en-US" altLang="en-US" sz="2600" dirty="0">
                <a:solidFill>
                  <a:prstClr val="black"/>
                </a:solidFill>
                <a:latin typeface="Perpetua"/>
              </a:rPr>
              <a:t>5.Trusting</a:t>
            </a:r>
          </a:p>
          <a:p>
            <a:pPr marL="273050" indent="-273050" defTabSz="914400" fontAlgn="base">
              <a:lnSpc>
                <a:spcPct val="100000"/>
              </a:lnSpc>
              <a:spcBef>
                <a:spcPts val="575"/>
              </a:spcBef>
              <a:spcAft>
                <a:spcPct val="0"/>
              </a:spcAft>
              <a:buClr>
                <a:srgbClr val="2DA2BF"/>
              </a:buClr>
              <a:buSzPct val="85000"/>
              <a:buNone/>
            </a:pPr>
            <a:r>
              <a:rPr lang="en-US" altLang="en-US" sz="2600" dirty="0">
                <a:solidFill>
                  <a:prstClr val="black"/>
                </a:solidFill>
                <a:latin typeface="Perpetua"/>
              </a:rPr>
              <a:t>6.Respecting</a:t>
            </a:r>
          </a:p>
          <a:p>
            <a:pPr marL="273050" indent="-273050" defTabSz="914400" fontAlgn="base">
              <a:lnSpc>
                <a:spcPct val="100000"/>
              </a:lnSpc>
              <a:spcBef>
                <a:spcPts val="575"/>
              </a:spcBef>
              <a:spcAft>
                <a:spcPct val="0"/>
              </a:spcAft>
              <a:buClr>
                <a:srgbClr val="2DA2BF"/>
              </a:buClr>
              <a:buSzPct val="85000"/>
              <a:buNone/>
            </a:pPr>
            <a:r>
              <a:rPr lang="en-US" altLang="en-US" sz="2600" dirty="0">
                <a:solidFill>
                  <a:prstClr val="black"/>
                </a:solidFill>
                <a:latin typeface="Perpetua"/>
              </a:rPr>
              <a:t>7.Negotiating differences</a:t>
            </a:r>
          </a:p>
          <a:p>
            <a:endParaRPr lang="en-US" dirty="0"/>
          </a:p>
        </p:txBody>
      </p:sp>
      <p:sp>
        <p:nvSpPr>
          <p:cNvPr id="4" name="Content Placeholder 3"/>
          <p:cNvSpPr>
            <a:spLocks noGrp="1"/>
          </p:cNvSpPr>
          <p:nvPr>
            <p:ph sz="half" idx="2"/>
          </p:nvPr>
        </p:nvSpPr>
        <p:spPr>
          <a:xfrm>
            <a:off x="6248400" y="1690689"/>
            <a:ext cx="3886200" cy="4351338"/>
          </a:xfrm>
        </p:spPr>
        <p:txBody>
          <a:bodyPr>
            <a:normAutofit lnSpcReduction="10000"/>
          </a:bodyPr>
          <a:lstStyle/>
          <a:p>
            <a:pPr marL="273050" indent="-273050" algn="r" defTabSz="914400" rtl="1" fontAlgn="base">
              <a:lnSpc>
                <a:spcPct val="100000"/>
              </a:lnSpc>
              <a:spcBef>
                <a:spcPts val="575"/>
              </a:spcBef>
              <a:spcAft>
                <a:spcPct val="0"/>
              </a:spcAft>
              <a:buClr>
                <a:srgbClr val="2DA2BF"/>
              </a:buClr>
              <a:buSzPct val="85000"/>
              <a:buNone/>
            </a:pPr>
            <a:r>
              <a:rPr lang="fa-IR" altLang="en-US" sz="3200" b="1" dirty="0">
                <a:solidFill>
                  <a:prstClr val="black"/>
                </a:solidFill>
                <a:latin typeface="Perpetua"/>
                <a:cs typeface="B Titr" panose="00000700000000000000" pitchFamily="2" charset="-78"/>
              </a:rPr>
              <a:t>هفت رفتار مهرورزانه</a:t>
            </a:r>
          </a:p>
          <a:p>
            <a:pPr marL="273050" indent="-273050" algn="r" defTabSz="914400" rtl="1" fontAlgn="base">
              <a:lnSpc>
                <a:spcPct val="100000"/>
              </a:lnSpc>
              <a:spcBef>
                <a:spcPts val="575"/>
              </a:spcBef>
              <a:spcAft>
                <a:spcPct val="0"/>
              </a:spcAft>
              <a:buClr>
                <a:srgbClr val="2DA2BF"/>
              </a:buClr>
              <a:buSzPct val="85000"/>
              <a:buNone/>
            </a:pPr>
            <a:r>
              <a:rPr lang="fa-IR" altLang="en-US" sz="3200" dirty="0">
                <a:solidFill>
                  <a:prstClr val="black"/>
                </a:solidFill>
                <a:latin typeface="Perpetua"/>
                <a:cs typeface="B Zar" panose="00000400000000000000" pitchFamily="2" charset="-78"/>
              </a:rPr>
              <a:t>1-</a:t>
            </a:r>
            <a:r>
              <a:rPr lang="fa-IR" altLang="en-US" sz="3200" b="1" dirty="0">
                <a:solidFill>
                  <a:prstClr val="black"/>
                </a:solidFill>
                <a:latin typeface="Perpetua"/>
                <a:cs typeface="B Zar" panose="00000400000000000000" pitchFamily="2" charset="-78"/>
              </a:rPr>
              <a:t> </a:t>
            </a:r>
            <a:r>
              <a:rPr lang="fa-IR" sz="3200" dirty="0">
                <a:cs typeface="B Zar" panose="00000400000000000000" pitchFamily="2" charset="-78"/>
              </a:rPr>
              <a:t>حمایت کردن</a:t>
            </a:r>
          </a:p>
          <a:p>
            <a:pPr marL="273050" indent="-273050" algn="r" defTabSz="914400" rtl="1" fontAlgn="base">
              <a:lnSpc>
                <a:spcPct val="100000"/>
              </a:lnSpc>
              <a:spcBef>
                <a:spcPts val="575"/>
              </a:spcBef>
              <a:spcAft>
                <a:spcPct val="0"/>
              </a:spcAft>
              <a:buClr>
                <a:srgbClr val="2DA2BF"/>
              </a:buClr>
              <a:buSzPct val="85000"/>
              <a:buNone/>
            </a:pPr>
            <a:r>
              <a:rPr lang="fa-IR" sz="3200" dirty="0">
                <a:cs typeface="B Zar" panose="00000400000000000000" pitchFamily="2" charset="-78"/>
              </a:rPr>
              <a:t>2- تشویق کردن</a:t>
            </a:r>
          </a:p>
          <a:p>
            <a:pPr marL="273050" indent="-273050" algn="r" defTabSz="914400" rtl="1" fontAlgn="base">
              <a:lnSpc>
                <a:spcPct val="100000"/>
              </a:lnSpc>
              <a:spcBef>
                <a:spcPts val="575"/>
              </a:spcBef>
              <a:spcAft>
                <a:spcPct val="0"/>
              </a:spcAft>
              <a:buClr>
                <a:srgbClr val="2DA2BF"/>
              </a:buClr>
              <a:buSzPct val="85000"/>
              <a:buNone/>
            </a:pPr>
            <a:r>
              <a:rPr lang="fa-IR" sz="3200" dirty="0">
                <a:cs typeface="B Zar" panose="00000400000000000000" pitchFamily="2" charset="-78"/>
              </a:rPr>
              <a:t>3- گوش کردن</a:t>
            </a:r>
          </a:p>
          <a:p>
            <a:pPr marL="273050" indent="-273050" algn="r" defTabSz="914400" rtl="1" fontAlgn="base">
              <a:lnSpc>
                <a:spcPct val="100000"/>
              </a:lnSpc>
              <a:spcBef>
                <a:spcPts val="575"/>
              </a:spcBef>
              <a:spcAft>
                <a:spcPct val="0"/>
              </a:spcAft>
              <a:buClr>
                <a:srgbClr val="2DA2BF"/>
              </a:buClr>
              <a:buSzPct val="85000"/>
              <a:buNone/>
            </a:pPr>
            <a:r>
              <a:rPr lang="fa-IR" sz="3200" dirty="0">
                <a:cs typeface="B Zar" panose="00000400000000000000" pitchFamily="2" charset="-78"/>
              </a:rPr>
              <a:t>4- پذیرفتن</a:t>
            </a:r>
          </a:p>
          <a:p>
            <a:pPr marL="273050" indent="-273050" algn="r" defTabSz="914400" rtl="1" fontAlgn="base">
              <a:lnSpc>
                <a:spcPct val="100000"/>
              </a:lnSpc>
              <a:spcBef>
                <a:spcPts val="575"/>
              </a:spcBef>
              <a:spcAft>
                <a:spcPct val="0"/>
              </a:spcAft>
              <a:buClr>
                <a:srgbClr val="2DA2BF"/>
              </a:buClr>
              <a:buSzPct val="85000"/>
              <a:buNone/>
            </a:pPr>
            <a:r>
              <a:rPr lang="fa-IR" sz="3200" dirty="0">
                <a:cs typeface="B Zar" panose="00000400000000000000" pitchFamily="2" charset="-78"/>
              </a:rPr>
              <a:t>5- اعتماد کردن</a:t>
            </a:r>
          </a:p>
          <a:p>
            <a:pPr marL="273050" indent="-273050" algn="r" defTabSz="914400" rtl="1" fontAlgn="base">
              <a:lnSpc>
                <a:spcPct val="100000"/>
              </a:lnSpc>
              <a:spcBef>
                <a:spcPts val="575"/>
              </a:spcBef>
              <a:spcAft>
                <a:spcPct val="0"/>
              </a:spcAft>
              <a:buClr>
                <a:srgbClr val="2DA2BF"/>
              </a:buClr>
              <a:buSzPct val="85000"/>
              <a:buNone/>
            </a:pPr>
            <a:r>
              <a:rPr lang="fa-IR" sz="3200" dirty="0">
                <a:cs typeface="B Zar" panose="00000400000000000000" pitchFamily="2" charset="-78"/>
              </a:rPr>
              <a:t>6- احترام گذاشتن</a:t>
            </a:r>
          </a:p>
          <a:p>
            <a:pPr marL="273050" indent="-273050" algn="r" defTabSz="914400" rtl="1" fontAlgn="base">
              <a:lnSpc>
                <a:spcPct val="100000"/>
              </a:lnSpc>
              <a:spcBef>
                <a:spcPts val="575"/>
              </a:spcBef>
              <a:spcAft>
                <a:spcPct val="0"/>
              </a:spcAft>
              <a:buClr>
                <a:srgbClr val="2DA2BF"/>
              </a:buClr>
              <a:buSzPct val="85000"/>
              <a:buNone/>
            </a:pPr>
            <a:r>
              <a:rPr lang="fa-IR" sz="3200" dirty="0">
                <a:cs typeface="B Zar" panose="00000400000000000000" pitchFamily="2" charset="-78"/>
              </a:rPr>
              <a:t>7- گفتگو بر سر اختلافات</a:t>
            </a:r>
          </a:p>
          <a:p>
            <a:pPr marL="273050" indent="-273050" algn="r" defTabSz="914400" rtl="1" fontAlgn="base">
              <a:lnSpc>
                <a:spcPct val="100000"/>
              </a:lnSpc>
              <a:spcBef>
                <a:spcPts val="575"/>
              </a:spcBef>
              <a:spcAft>
                <a:spcPct val="0"/>
              </a:spcAft>
              <a:buClr>
                <a:srgbClr val="2DA2BF"/>
              </a:buClr>
              <a:buSzPct val="85000"/>
              <a:buNone/>
            </a:pPr>
            <a:endParaRPr lang="en-US" altLang="en-US" sz="2600" dirty="0">
              <a:solidFill>
                <a:prstClr val="black"/>
              </a:solidFill>
              <a:latin typeface="Perpetua"/>
              <a:cs typeface="B Titr" panose="00000700000000000000" pitchFamily="2" charset="-78"/>
            </a:endParaRPr>
          </a:p>
        </p:txBody>
      </p:sp>
    </p:spTree>
    <p:extLst>
      <p:ext uri="{BB962C8B-B14F-4D97-AF65-F5344CB8AC3E}">
        <p14:creationId xmlns:p14="http://schemas.microsoft.com/office/powerpoint/2010/main" val="14945011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lnSpcReduction="10000"/>
          </a:bodyPr>
          <a:lstStyle/>
          <a:p>
            <a:pPr marL="273050" indent="-273050" defTabSz="914400" fontAlgn="base">
              <a:lnSpc>
                <a:spcPct val="100000"/>
              </a:lnSpc>
              <a:spcBef>
                <a:spcPts val="575"/>
              </a:spcBef>
              <a:spcAft>
                <a:spcPct val="0"/>
              </a:spcAft>
              <a:buClr>
                <a:srgbClr val="2DA2BF"/>
              </a:buClr>
              <a:buSzPct val="85000"/>
              <a:buNone/>
            </a:pPr>
            <a:r>
              <a:rPr lang="en-US" altLang="en-US" sz="2600" b="1" dirty="0">
                <a:solidFill>
                  <a:prstClr val="black"/>
                </a:solidFill>
                <a:latin typeface="Perpetua"/>
              </a:rPr>
              <a:t>Seven Deadly Habits</a:t>
            </a:r>
            <a:endParaRPr lang="en-US" altLang="en-US" sz="2600" dirty="0">
              <a:solidFill>
                <a:prstClr val="black"/>
              </a:solidFill>
              <a:latin typeface="Perpetua"/>
            </a:endParaRPr>
          </a:p>
          <a:p>
            <a:pPr marL="273050" indent="-273050" defTabSz="914400" fontAlgn="base">
              <a:lnSpc>
                <a:spcPct val="100000"/>
              </a:lnSpc>
              <a:spcBef>
                <a:spcPts val="575"/>
              </a:spcBef>
              <a:spcAft>
                <a:spcPct val="0"/>
              </a:spcAft>
              <a:buClr>
                <a:srgbClr val="2DA2BF"/>
              </a:buClr>
              <a:buSzPct val="85000"/>
              <a:buNone/>
            </a:pPr>
            <a:r>
              <a:rPr lang="en-US" altLang="en-US" sz="2600" dirty="0">
                <a:solidFill>
                  <a:prstClr val="black"/>
                </a:solidFill>
                <a:latin typeface="Perpetua"/>
              </a:rPr>
              <a:t>1.Criticizing</a:t>
            </a:r>
          </a:p>
          <a:p>
            <a:pPr marL="273050" indent="-273050" defTabSz="914400" fontAlgn="base">
              <a:lnSpc>
                <a:spcPct val="100000"/>
              </a:lnSpc>
              <a:spcBef>
                <a:spcPts val="575"/>
              </a:spcBef>
              <a:spcAft>
                <a:spcPct val="0"/>
              </a:spcAft>
              <a:buClr>
                <a:srgbClr val="2DA2BF"/>
              </a:buClr>
              <a:buSzPct val="85000"/>
              <a:buNone/>
            </a:pPr>
            <a:r>
              <a:rPr lang="en-US" altLang="en-US" sz="2600" dirty="0">
                <a:solidFill>
                  <a:prstClr val="black"/>
                </a:solidFill>
                <a:latin typeface="Perpetua"/>
              </a:rPr>
              <a:t>2.Blaming</a:t>
            </a:r>
          </a:p>
          <a:p>
            <a:pPr marL="273050" indent="-273050" defTabSz="914400" fontAlgn="base">
              <a:lnSpc>
                <a:spcPct val="100000"/>
              </a:lnSpc>
              <a:spcBef>
                <a:spcPts val="575"/>
              </a:spcBef>
              <a:spcAft>
                <a:spcPct val="0"/>
              </a:spcAft>
              <a:buClr>
                <a:srgbClr val="2DA2BF"/>
              </a:buClr>
              <a:buSzPct val="85000"/>
              <a:buNone/>
            </a:pPr>
            <a:r>
              <a:rPr lang="en-US" altLang="en-US" sz="2600" dirty="0">
                <a:solidFill>
                  <a:prstClr val="black"/>
                </a:solidFill>
                <a:latin typeface="Perpetua"/>
              </a:rPr>
              <a:t>3.Complaining</a:t>
            </a:r>
          </a:p>
          <a:p>
            <a:pPr marL="273050" indent="-273050" defTabSz="914400" fontAlgn="base">
              <a:lnSpc>
                <a:spcPct val="100000"/>
              </a:lnSpc>
              <a:spcBef>
                <a:spcPts val="575"/>
              </a:spcBef>
              <a:spcAft>
                <a:spcPct val="0"/>
              </a:spcAft>
              <a:buClr>
                <a:srgbClr val="2DA2BF"/>
              </a:buClr>
              <a:buSzPct val="85000"/>
              <a:buNone/>
            </a:pPr>
            <a:r>
              <a:rPr lang="en-US" altLang="en-US" sz="2600" dirty="0">
                <a:solidFill>
                  <a:prstClr val="black"/>
                </a:solidFill>
                <a:latin typeface="Perpetua"/>
              </a:rPr>
              <a:t>4.Nagging</a:t>
            </a:r>
          </a:p>
          <a:p>
            <a:pPr marL="273050" indent="-273050" defTabSz="914400" fontAlgn="base">
              <a:lnSpc>
                <a:spcPct val="100000"/>
              </a:lnSpc>
              <a:spcBef>
                <a:spcPts val="575"/>
              </a:spcBef>
              <a:spcAft>
                <a:spcPct val="0"/>
              </a:spcAft>
              <a:buClr>
                <a:srgbClr val="2DA2BF"/>
              </a:buClr>
              <a:buSzPct val="85000"/>
              <a:buNone/>
            </a:pPr>
            <a:r>
              <a:rPr lang="en-US" altLang="en-US" sz="2600" dirty="0">
                <a:solidFill>
                  <a:prstClr val="black"/>
                </a:solidFill>
                <a:latin typeface="Perpetua"/>
              </a:rPr>
              <a:t>5.Threatening</a:t>
            </a:r>
          </a:p>
          <a:p>
            <a:pPr marL="273050" indent="-273050" defTabSz="914400" fontAlgn="base">
              <a:lnSpc>
                <a:spcPct val="100000"/>
              </a:lnSpc>
              <a:spcBef>
                <a:spcPts val="575"/>
              </a:spcBef>
              <a:spcAft>
                <a:spcPct val="0"/>
              </a:spcAft>
              <a:buClr>
                <a:srgbClr val="2DA2BF"/>
              </a:buClr>
              <a:buSzPct val="85000"/>
              <a:buNone/>
            </a:pPr>
            <a:r>
              <a:rPr lang="en-US" altLang="en-US" sz="2600" dirty="0">
                <a:solidFill>
                  <a:prstClr val="black"/>
                </a:solidFill>
                <a:latin typeface="Perpetua"/>
              </a:rPr>
              <a:t>6.Punishing</a:t>
            </a:r>
          </a:p>
          <a:p>
            <a:pPr marL="273050" indent="-273050" defTabSz="914400" fontAlgn="base">
              <a:lnSpc>
                <a:spcPct val="100000"/>
              </a:lnSpc>
              <a:spcBef>
                <a:spcPts val="575"/>
              </a:spcBef>
              <a:spcAft>
                <a:spcPct val="0"/>
              </a:spcAft>
              <a:buClr>
                <a:srgbClr val="2DA2BF"/>
              </a:buClr>
              <a:buSzPct val="85000"/>
              <a:buNone/>
            </a:pPr>
            <a:r>
              <a:rPr lang="en-US" altLang="en-US" sz="2600" dirty="0">
                <a:solidFill>
                  <a:prstClr val="black"/>
                </a:solidFill>
                <a:latin typeface="Perpetua"/>
              </a:rPr>
              <a:t>7.Bribing, rewarding to control </a:t>
            </a:r>
          </a:p>
          <a:p>
            <a:endParaRPr lang="en-US" dirty="0"/>
          </a:p>
        </p:txBody>
      </p:sp>
      <p:sp>
        <p:nvSpPr>
          <p:cNvPr id="4" name="Content Placeholder 3"/>
          <p:cNvSpPr>
            <a:spLocks noGrp="1"/>
          </p:cNvSpPr>
          <p:nvPr>
            <p:ph sz="half" idx="2"/>
          </p:nvPr>
        </p:nvSpPr>
        <p:spPr/>
        <p:txBody>
          <a:bodyPr>
            <a:normAutofit lnSpcReduction="10000"/>
          </a:bodyPr>
          <a:lstStyle/>
          <a:p>
            <a:pPr marL="0" indent="0" algn="r" rtl="1">
              <a:buNone/>
            </a:pPr>
            <a:r>
              <a:rPr lang="fa-IR" sz="3500" b="1" dirty="0">
                <a:solidFill>
                  <a:prstClr val="black"/>
                </a:solidFill>
                <a:latin typeface="Perpetua"/>
                <a:cs typeface="B Titr" panose="00000700000000000000" pitchFamily="2" charset="-78"/>
              </a:rPr>
              <a:t>هفت عادت مخرب</a:t>
            </a:r>
          </a:p>
          <a:p>
            <a:pPr marL="0" indent="0" algn="r" rtl="1">
              <a:buNone/>
            </a:pPr>
            <a:r>
              <a:rPr lang="fa-IR" sz="3200" dirty="0">
                <a:cs typeface="B Zar" panose="00000400000000000000" pitchFamily="2" charset="-78"/>
              </a:rPr>
              <a:t>1- انتقاد کردن</a:t>
            </a:r>
          </a:p>
          <a:p>
            <a:pPr marL="0" indent="0" algn="r" rtl="1">
              <a:buNone/>
            </a:pPr>
            <a:r>
              <a:rPr lang="fa-IR" sz="3200" dirty="0">
                <a:cs typeface="B Zar" panose="00000400000000000000" pitchFamily="2" charset="-78"/>
              </a:rPr>
              <a:t>2- سرزنش و عیب جویی کردن</a:t>
            </a:r>
          </a:p>
          <a:p>
            <a:pPr marL="0" indent="0" algn="r" rtl="1">
              <a:buNone/>
            </a:pPr>
            <a:r>
              <a:rPr lang="fa-IR" sz="3200" dirty="0">
                <a:cs typeface="B Zar" panose="00000400000000000000" pitchFamily="2" charset="-78"/>
              </a:rPr>
              <a:t>3- شکوه و گلایه کردن</a:t>
            </a:r>
          </a:p>
          <a:p>
            <a:pPr marL="0" indent="0" algn="r" rtl="1">
              <a:buNone/>
            </a:pPr>
            <a:r>
              <a:rPr lang="fa-IR" sz="3200" dirty="0">
                <a:cs typeface="B Zar" panose="00000400000000000000" pitchFamily="2" charset="-78"/>
              </a:rPr>
              <a:t>4- نق و غر زدن</a:t>
            </a:r>
          </a:p>
          <a:p>
            <a:pPr marL="0" indent="0" algn="r" rtl="1">
              <a:buNone/>
            </a:pPr>
            <a:r>
              <a:rPr lang="fa-IR" sz="3200" dirty="0">
                <a:cs typeface="B Zar" panose="00000400000000000000" pitchFamily="2" charset="-78"/>
              </a:rPr>
              <a:t>5- تهدید کردن</a:t>
            </a:r>
          </a:p>
          <a:p>
            <a:pPr marL="0" indent="0" algn="r" rtl="1">
              <a:buNone/>
            </a:pPr>
            <a:r>
              <a:rPr lang="fa-IR" sz="3200" dirty="0">
                <a:cs typeface="B Zar" panose="00000400000000000000" pitchFamily="2" charset="-78"/>
              </a:rPr>
              <a:t>6- تنبیه کردن</a:t>
            </a:r>
          </a:p>
          <a:p>
            <a:pPr marL="0" indent="0" algn="r" rtl="1">
              <a:buNone/>
            </a:pPr>
            <a:r>
              <a:rPr lang="fa-IR" sz="3200" dirty="0">
                <a:cs typeface="B Zar" panose="00000400000000000000" pitchFamily="2" charset="-78"/>
              </a:rPr>
              <a:t>7- دادن حق حساب یا باج برای تحت کنترل در آوردن</a:t>
            </a:r>
          </a:p>
          <a:p>
            <a:pPr marL="0" indent="0" algn="r" rtl="1">
              <a:buNone/>
            </a:pPr>
            <a:endParaRPr lang="fa-IR" dirty="0">
              <a:solidFill>
                <a:srgbClr val="333333"/>
              </a:solidFill>
              <a:latin typeface="BYekan"/>
            </a:endParaRPr>
          </a:p>
          <a:p>
            <a:pPr algn="r" rtl="1"/>
            <a:endParaRPr lang="en-US" dirty="0"/>
          </a:p>
        </p:txBody>
      </p:sp>
    </p:spTree>
    <p:extLst>
      <p:ext uri="{BB962C8B-B14F-4D97-AF65-F5344CB8AC3E}">
        <p14:creationId xmlns:p14="http://schemas.microsoft.com/office/powerpoint/2010/main" val="2100990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Zar" panose="00000400000000000000" pitchFamily="2" charset="-78"/>
              </a:rPr>
              <a:t>10 اصل بنیادین</a:t>
            </a:r>
            <a:endParaRPr lang="en-US" b="1" dirty="0">
              <a:cs typeface="B Zar" panose="00000400000000000000" pitchFamily="2" charset="-78"/>
            </a:endParaRPr>
          </a:p>
        </p:txBody>
      </p:sp>
      <p:pic>
        <p:nvPicPr>
          <p:cNvPr id="1026" name="Picture 2" descr="https://media-exp2.licdn.com/mpr/mpr/AAEAAQAAAAAAAA1sAAAAJGZmNDBhMjZiLTAzZDYtNDcwZC05ZTBhLTg0Y2EwY2U5NGZhYw.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1" y="1405117"/>
            <a:ext cx="9150238" cy="4919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734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http://s6.picofile.com/file/8253785976/11199531_1445138229117296_2117842505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6200"/>
            <a:ext cx="7010400" cy="7010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51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en-US" sz="4400" dirty="0">
                <a:cs typeface="B Titr" panose="00000700000000000000" pitchFamily="2" charset="-78"/>
              </a:rPr>
              <a:t>Total behavior</a:t>
            </a:r>
            <a:r>
              <a:rPr lang="en-US" dirty="0" smtClean="0">
                <a:cs typeface="B Titr" panose="00000700000000000000" pitchFamily="2" charset="-78"/>
              </a:rPr>
              <a:t/>
            </a:r>
            <a:br>
              <a:rPr lang="en-US" dirty="0" smtClean="0">
                <a:cs typeface="B Titr" panose="00000700000000000000" pitchFamily="2" charset="-78"/>
              </a:rPr>
            </a:br>
            <a:r>
              <a:rPr lang="fa-IR" b="0" i="0" dirty="0" smtClean="0">
                <a:solidFill>
                  <a:srgbClr val="313131"/>
                </a:solidFill>
                <a:effectLst/>
                <a:latin typeface="IRANSans"/>
                <a:cs typeface="B Titr" panose="00000700000000000000" pitchFamily="2" charset="-78"/>
              </a:rPr>
              <a:t>همه آنچه از </a:t>
            </a:r>
            <a:r>
              <a:rPr lang="fa-IR" b="0" dirty="0">
                <a:solidFill>
                  <a:srgbClr val="313131"/>
                </a:solidFill>
                <a:latin typeface="IRANSans"/>
                <a:cs typeface="B Titr" panose="00000700000000000000" pitchFamily="2" charset="-78"/>
              </a:rPr>
              <a:t>انسان سر میزند رفتار کلی است که از چها </a:t>
            </a:r>
            <a:r>
              <a:rPr lang="fa-IR" b="0" dirty="0" smtClean="0">
                <a:solidFill>
                  <a:srgbClr val="313131"/>
                </a:solidFill>
                <a:latin typeface="IRANSans"/>
                <a:cs typeface="B Titr" panose="00000700000000000000" pitchFamily="2" charset="-78"/>
              </a:rPr>
              <a:t>جزء تشکیل </a:t>
            </a:r>
            <a:r>
              <a:rPr lang="fa-IR" b="0" dirty="0">
                <a:solidFill>
                  <a:srgbClr val="313131"/>
                </a:solidFill>
                <a:latin typeface="IRANSans"/>
                <a:cs typeface="B Titr" panose="00000700000000000000" pitchFamily="2" charset="-78"/>
              </a:rPr>
              <a:t>شده است.</a:t>
            </a:r>
            <a:endParaRPr lang="en-US" b="0" dirty="0">
              <a:solidFill>
                <a:srgbClr val="313131"/>
              </a:solidFill>
              <a:latin typeface="IRANSans"/>
              <a:cs typeface="B Titr" panose="00000700000000000000" pitchFamily="2" charset="-78"/>
            </a:endParaRPr>
          </a:p>
        </p:txBody>
      </p:sp>
      <p:sp>
        <p:nvSpPr>
          <p:cNvPr id="3" name="Content Placeholder 2"/>
          <p:cNvSpPr>
            <a:spLocks noGrp="1"/>
          </p:cNvSpPr>
          <p:nvPr>
            <p:ph idx="1"/>
          </p:nvPr>
        </p:nvSpPr>
        <p:spPr/>
        <p:txBody>
          <a:bodyPr/>
          <a:lstStyle/>
          <a:p>
            <a:endParaRPr lang="en-US"/>
          </a:p>
        </p:txBody>
      </p:sp>
      <p:pic>
        <p:nvPicPr>
          <p:cNvPr id="19458" name="Picture 2" descr="https://motamem.org/wp-content/uploads/2013/11/glasser-behavior-mach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683" y="1905000"/>
            <a:ext cx="7523543"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9559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4800" dirty="0">
                <a:cs typeface="B Zar" panose="00000400000000000000" pitchFamily="2" charset="-78"/>
              </a:rPr>
              <a:t>خشم</a:t>
            </a:r>
            <a:endParaRPr lang="en-US" sz="4800" dirty="0">
              <a:cs typeface="B Zar" panose="00000400000000000000" pitchFamily="2" charset="-78"/>
            </a:endParaRPr>
          </a:p>
        </p:txBody>
      </p:sp>
      <p:sp>
        <p:nvSpPr>
          <p:cNvPr id="3" name="Content Placeholder 2"/>
          <p:cNvSpPr>
            <a:spLocks noGrp="1"/>
          </p:cNvSpPr>
          <p:nvPr>
            <p:ph idx="1"/>
          </p:nvPr>
        </p:nvSpPr>
        <p:spPr>
          <a:xfrm>
            <a:off x="2362200" y="2362201"/>
            <a:ext cx="8001000" cy="3724275"/>
          </a:xfrm>
        </p:spPr>
        <p:txBody>
          <a:bodyPr/>
          <a:lstStyle/>
          <a:p>
            <a:pPr algn="r" rtl="1"/>
            <a:r>
              <a:rPr lang="fa-IR" sz="4000" b="1" dirty="0">
                <a:cs typeface="B Zar" panose="00000400000000000000" pitchFamily="2" charset="-78"/>
              </a:rPr>
              <a:t>فکر</a:t>
            </a:r>
            <a:r>
              <a:rPr lang="fa-IR" sz="4000" dirty="0">
                <a:cs typeface="B Zar" panose="00000400000000000000" pitchFamily="2" charset="-78"/>
              </a:rPr>
              <a:t>: چرا بوق زد؟ چرا درس نمیخونه؟ چرا منو درک نمیکنه؟</a:t>
            </a:r>
          </a:p>
          <a:p>
            <a:pPr algn="r" rtl="1"/>
            <a:r>
              <a:rPr lang="fa-IR" sz="4000" b="1" dirty="0">
                <a:cs typeface="B Zar" panose="00000400000000000000" pitchFamily="2" charset="-78"/>
              </a:rPr>
              <a:t>احساس</a:t>
            </a:r>
            <a:r>
              <a:rPr lang="fa-IR" sz="4000" dirty="0">
                <a:cs typeface="B Zar" panose="00000400000000000000" pitchFamily="2" charset="-78"/>
              </a:rPr>
              <a:t>: کار بسیار بدی است!</a:t>
            </a:r>
          </a:p>
          <a:p>
            <a:pPr algn="r" rtl="1"/>
            <a:r>
              <a:rPr lang="fa-IR" sz="4000" b="1" dirty="0">
                <a:cs typeface="B Zar" panose="00000400000000000000" pitchFamily="2" charset="-78"/>
              </a:rPr>
              <a:t>فیزیولوژی</a:t>
            </a:r>
            <a:r>
              <a:rPr lang="fa-IR" sz="4000" dirty="0">
                <a:cs typeface="B Zar" panose="00000400000000000000" pitchFamily="2" charset="-78"/>
              </a:rPr>
              <a:t>: سرخ شدن، اخم ها توی هم رفتن</a:t>
            </a:r>
          </a:p>
          <a:p>
            <a:pPr algn="r" rtl="1"/>
            <a:r>
              <a:rPr lang="fa-IR" sz="4000" b="1" dirty="0">
                <a:cs typeface="B Zar" panose="00000400000000000000" pitchFamily="2" charset="-78"/>
              </a:rPr>
              <a:t>عمل</a:t>
            </a:r>
            <a:r>
              <a:rPr lang="fa-IR" sz="4000" dirty="0">
                <a:cs typeface="B Zar" panose="00000400000000000000" pitchFamily="2" charset="-78"/>
              </a:rPr>
              <a:t>: داد زدن، پرت کردن، فحش دادن، کتک کاری .....</a:t>
            </a:r>
            <a:endParaRPr lang="en-US" sz="4000" dirty="0">
              <a:cs typeface="B Zar" panose="00000400000000000000" pitchFamily="2" charset="-78"/>
            </a:endParaRPr>
          </a:p>
        </p:txBody>
      </p:sp>
      <p:pic>
        <p:nvPicPr>
          <p:cNvPr id="4" name="Picture 3"/>
          <p:cNvPicPr>
            <a:picLocks noChangeAspect="1"/>
          </p:cNvPicPr>
          <p:nvPr/>
        </p:nvPicPr>
        <p:blipFill>
          <a:blip r:embed="rId2"/>
          <a:stretch>
            <a:fillRect/>
          </a:stretch>
        </p:blipFill>
        <p:spPr>
          <a:xfrm>
            <a:off x="0" y="0"/>
            <a:ext cx="3636867" cy="2393141"/>
          </a:xfrm>
          <a:prstGeom prst="rect">
            <a:avLst/>
          </a:prstGeom>
        </p:spPr>
      </p:pic>
    </p:spTree>
    <p:extLst>
      <p:ext uri="{BB962C8B-B14F-4D97-AF65-F5344CB8AC3E}">
        <p14:creationId xmlns:p14="http://schemas.microsoft.com/office/powerpoint/2010/main" val="299335086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7080" y="126610"/>
            <a:ext cx="8837839" cy="6858000"/>
          </a:xfrm>
        </p:spPr>
      </p:pic>
    </p:spTree>
    <p:extLst>
      <p:ext uri="{BB962C8B-B14F-4D97-AF65-F5344CB8AC3E}">
        <p14:creationId xmlns:p14="http://schemas.microsoft.com/office/powerpoint/2010/main" val="5858213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a:xfrm>
            <a:off x="2362200" y="1825625"/>
            <a:ext cx="7677150" cy="4351338"/>
          </a:xfrm>
        </p:spPr>
        <p:txBody>
          <a:bodyPr>
            <a:normAutofit/>
          </a:bodyPr>
          <a:lstStyle/>
          <a:p>
            <a:pPr marL="0" algn="r" rtl="1">
              <a:lnSpc>
                <a:spcPct val="107000"/>
              </a:lnSpc>
              <a:spcBef>
                <a:spcPts val="0"/>
              </a:spcBef>
              <a:spcAft>
                <a:spcPts val="800"/>
              </a:spcAft>
            </a:pPr>
            <a:r>
              <a:rPr lang="ar-SA" sz="5400" dirty="0">
                <a:latin typeface="Calibri" panose="020F0502020204030204" pitchFamily="34" charset="0"/>
                <a:ea typeface="Calibri" panose="020F0502020204030204" pitchFamily="34" charset="0"/>
                <a:cs typeface="Calibri" panose="020F0502020204030204" pitchFamily="34" charset="0"/>
              </a:rPr>
              <a:t>نظریه ی انتخاب طرفدار این قانون طلائی است:</a:t>
            </a:r>
            <a:endParaRPr lang="fa-IR" sz="5400" dirty="0">
              <a:latin typeface="Calibri" panose="020F0502020204030204" pitchFamily="34" charset="0"/>
              <a:ea typeface="Calibri" panose="020F0502020204030204" pitchFamily="34" charset="0"/>
              <a:cs typeface="Calibri" panose="020F0502020204030204" pitchFamily="34" charset="0"/>
            </a:endParaRPr>
          </a:p>
          <a:p>
            <a:pPr marL="0" algn="r" rtl="1">
              <a:lnSpc>
                <a:spcPct val="107000"/>
              </a:lnSpc>
              <a:spcBef>
                <a:spcPts val="0"/>
              </a:spcBef>
              <a:spcAft>
                <a:spcPts val="800"/>
              </a:spcAft>
            </a:pPr>
            <a:r>
              <a:rPr lang="ar-SA" sz="6000" b="1" dirty="0">
                <a:latin typeface="Calibri" panose="020F0502020204030204" pitchFamily="34" charset="0"/>
                <a:ea typeface="Calibri" panose="020F0502020204030204" pitchFamily="34" charset="0"/>
                <a:cs typeface="Calibri" panose="020F0502020204030204" pitchFamily="34" charset="0"/>
              </a:rPr>
              <a:t>بهتر کنار آمدن با آنهایی که دوستشان داریم</a:t>
            </a:r>
            <a:r>
              <a:rPr lang="en-US" sz="6000" b="1" dirty="0">
                <a:latin typeface="Calibri" panose="020F0502020204030204" pitchFamily="34" charset="0"/>
                <a:ea typeface="Calibri" panose="020F0502020204030204" pitchFamily="34" charset="0"/>
                <a:cs typeface="Calibri" panose="020F0502020204030204" pitchFamily="34" charset="0"/>
              </a:rPr>
              <a:t>.</a:t>
            </a:r>
            <a:endParaRPr lang="en-US" sz="6000"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196780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91394" y="0"/>
            <a:ext cx="4807131" cy="6916529"/>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1501945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0070C0"/>
                </a:solidFill>
                <a:cs typeface="B Nazanin" panose="00000400000000000000" pitchFamily="2" charset="-78"/>
              </a:rPr>
              <a:t>10 عادت مادران بانشاط</a:t>
            </a:r>
            <a:endParaRPr lang="en-US" b="1" dirty="0">
              <a:solidFill>
                <a:srgbClr val="0070C0"/>
              </a:solidFill>
              <a:cs typeface="B Nazanin" panose="00000400000000000000" pitchFamily="2" charset="-78"/>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8467" y="1841863"/>
            <a:ext cx="6229774" cy="4062548"/>
          </a:xfrm>
        </p:spPr>
      </p:pic>
      <p:sp>
        <p:nvSpPr>
          <p:cNvPr id="4" name="Content Placeholder 3"/>
          <p:cNvSpPr>
            <a:spLocks noGrp="1"/>
          </p:cNvSpPr>
          <p:nvPr>
            <p:ph sz="half" idx="2"/>
          </p:nvPr>
        </p:nvSpPr>
        <p:spPr>
          <a:xfrm>
            <a:off x="5290457" y="1600201"/>
            <a:ext cx="6901543" cy="4865913"/>
          </a:xfrm>
        </p:spPr>
        <p:txBody>
          <a:bodyPr>
            <a:normAutofit fontScale="92500" lnSpcReduction="10000"/>
          </a:bodyPr>
          <a:lstStyle/>
          <a:p>
            <a:pPr lvl="0" algn="r" rtl="1">
              <a:lnSpc>
                <a:spcPct val="107000"/>
              </a:lnSpc>
              <a:spcBef>
                <a:spcPts val="0"/>
              </a:spcBef>
              <a:buFont typeface="+mj-lt"/>
              <a:buAutoNum type="arabicPeriod"/>
            </a:pPr>
            <a:r>
              <a:rPr lang="ar-SA" b="1" dirty="0">
                <a:latin typeface="Times New Roman" panose="02020603050405020304" pitchFamily="18" charset="0"/>
                <a:ea typeface="Times New Roman" panose="02020603050405020304" pitchFamily="18" charset="0"/>
                <a:cs typeface="B Nazanin" panose="00000400000000000000" pitchFamily="2" charset="-78"/>
              </a:rPr>
              <a:t>ارزش خودمون به عنوان یک مادر را باور داشته باشیم.</a:t>
            </a:r>
            <a:endParaRPr lang="en-US" sz="2000" b="1" dirty="0">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Bef>
                <a:spcPts val="0"/>
              </a:spcBef>
              <a:buFont typeface="+mj-lt"/>
              <a:buAutoNum type="arabicPeriod"/>
            </a:pPr>
            <a:r>
              <a:rPr lang="ar-SA" b="1" dirty="0">
                <a:latin typeface="Times New Roman" panose="02020603050405020304" pitchFamily="18" charset="0"/>
                <a:ea typeface="Times New Roman" panose="02020603050405020304" pitchFamily="18" charset="0"/>
                <a:cs typeface="B Nazanin" panose="00000400000000000000" pitchFamily="2" charset="-78"/>
              </a:rPr>
              <a:t>دوستیمونو با اونهایی که واقعا دوسشون دارم، حفظ کنیم.</a:t>
            </a:r>
            <a:endParaRPr lang="en-US" sz="2000" b="1" dirty="0">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Bef>
                <a:spcPts val="0"/>
              </a:spcBef>
              <a:buFont typeface="+mj-lt"/>
              <a:buAutoNum type="arabicPeriod"/>
            </a:pPr>
            <a:r>
              <a:rPr lang="ar-SA" b="1" dirty="0">
                <a:latin typeface="Times New Roman" panose="02020603050405020304" pitchFamily="18" charset="0"/>
                <a:ea typeface="Times New Roman" panose="02020603050405020304" pitchFamily="18" charset="0"/>
                <a:cs typeface="B Nazanin" panose="00000400000000000000" pitchFamily="2" charset="-78"/>
              </a:rPr>
              <a:t>به خداوند و حمایتهاش باور داشته </a:t>
            </a:r>
            <a:r>
              <a:rPr lang="ar-SA" b="1" dirty="0" smtClean="0">
                <a:latin typeface="Times New Roman" panose="02020603050405020304" pitchFamily="18" charset="0"/>
                <a:ea typeface="Times New Roman" panose="02020603050405020304" pitchFamily="18" charset="0"/>
                <a:cs typeface="B Nazanin" panose="00000400000000000000" pitchFamily="2" charset="-78"/>
              </a:rPr>
              <a:t>باشیم</a:t>
            </a:r>
            <a:r>
              <a:rPr lang="en-US" b="1" dirty="0" smtClean="0">
                <a:latin typeface="Times New Roman" panose="02020603050405020304" pitchFamily="18" charset="0"/>
                <a:ea typeface="Times New Roman" panose="02020603050405020304" pitchFamily="18" charset="0"/>
                <a:cs typeface="B Nazanin" panose="00000400000000000000" pitchFamily="2" charset="-78"/>
              </a:rPr>
              <a:t>.</a:t>
            </a:r>
            <a:endParaRPr lang="en-US" sz="2000" b="1" dirty="0">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Bef>
                <a:spcPts val="0"/>
              </a:spcBef>
              <a:buFont typeface="+mj-lt"/>
              <a:buAutoNum type="arabicPeriod"/>
            </a:pPr>
            <a:r>
              <a:rPr lang="ar-SA" b="1" dirty="0">
                <a:latin typeface="Times New Roman" panose="02020603050405020304" pitchFamily="18" charset="0"/>
                <a:ea typeface="Times New Roman" panose="02020603050405020304" pitchFamily="18" charset="0"/>
                <a:cs typeface="B Nazanin" panose="00000400000000000000" pitchFamily="2" charset="-78"/>
              </a:rPr>
              <a:t>به </a:t>
            </a:r>
            <a:r>
              <a:rPr lang="ar-SA" b="1" dirty="0">
                <a:latin typeface="Times New Roman" panose="02020603050405020304" pitchFamily="18" charset="0"/>
                <a:ea typeface="Times New Roman" panose="02020603050405020304" pitchFamily="18" charset="0"/>
                <a:cs typeface="Cambria" panose="02040503050406030204" pitchFamily="18" charset="0"/>
              </a:rPr>
              <a:t>"</a:t>
            </a:r>
            <a:r>
              <a:rPr lang="ar-SA" b="1" dirty="0">
                <a:latin typeface="Times New Roman" panose="02020603050405020304" pitchFamily="18" charset="0"/>
                <a:ea typeface="Times New Roman" panose="02020603050405020304" pitchFamily="18" charset="0"/>
                <a:cs typeface="B Nazanin" panose="00000400000000000000" pitchFamily="2" charset="-78"/>
              </a:rPr>
              <a:t>چشم و هم چشمی</a:t>
            </a:r>
            <a:r>
              <a:rPr lang="ar-SA" b="1" dirty="0">
                <a:latin typeface="Times New Roman" panose="02020603050405020304" pitchFamily="18" charset="0"/>
                <a:ea typeface="Times New Roman" panose="02020603050405020304" pitchFamily="18" charset="0"/>
                <a:cs typeface="Cambria" panose="02040503050406030204" pitchFamily="18" charset="0"/>
              </a:rPr>
              <a:t>"</a:t>
            </a:r>
            <a:r>
              <a:rPr lang="ar-SA" b="1" dirty="0">
                <a:latin typeface="Times New Roman" panose="02020603050405020304" pitchFamily="18" charset="0"/>
                <a:ea typeface="Times New Roman" panose="02020603050405020304" pitchFamily="18" charset="0"/>
                <a:cs typeface="B Nazanin" panose="00000400000000000000" pitchFamily="2" charset="-78"/>
              </a:rPr>
              <a:t> نه بگیم!</a:t>
            </a:r>
            <a:endParaRPr lang="en-US" sz="2000" b="1" dirty="0">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Bef>
                <a:spcPts val="0"/>
              </a:spcBef>
              <a:buFont typeface="+mj-lt"/>
              <a:buAutoNum type="arabicPeriod"/>
            </a:pPr>
            <a:r>
              <a:rPr lang="ar-SA" b="1" dirty="0">
                <a:latin typeface="Times New Roman" panose="02020603050405020304" pitchFamily="18" charset="0"/>
                <a:ea typeface="Times New Roman" panose="02020603050405020304" pitchFamily="18" charset="0"/>
                <a:cs typeface="B Nazanin" panose="00000400000000000000" pitchFamily="2" charset="-78"/>
              </a:rPr>
              <a:t>ارتباط سالم</a:t>
            </a:r>
            <a:r>
              <a:rPr lang="fa-IR" b="1" dirty="0">
                <a:latin typeface="Times New Roman" panose="02020603050405020304" pitchFamily="18" charset="0"/>
                <a:ea typeface="Times New Roman" panose="02020603050405020304" pitchFamily="18" charset="0"/>
                <a:cs typeface="B Nazanin" panose="00000400000000000000" pitchFamily="2" charset="-78"/>
              </a:rPr>
              <a:t>ی</a:t>
            </a:r>
            <a:r>
              <a:rPr lang="ar-SA" b="1" dirty="0">
                <a:latin typeface="Times New Roman" panose="02020603050405020304" pitchFamily="18" charset="0"/>
                <a:ea typeface="Times New Roman" panose="02020603050405020304" pitchFamily="18" charset="0"/>
                <a:cs typeface="B Nazanin" panose="00000400000000000000" pitchFamily="2" charset="-78"/>
              </a:rPr>
              <a:t> با پول داشته </a:t>
            </a:r>
            <a:r>
              <a:rPr lang="ar-SA" b="1" dirty="0" smtClean="0">
                <a:latin typeface="Times New Roman" panose="02020603050405020304" pitchFamily="18" charset="0"/>
                <a:ea typeface="Times New Roman" panose="02020603050405020304" pitchFamily="18" charset="0"/>
                <a:cs typeface="B Nazanin" panose="00000400000000000000" pitchFamily="2" charset="-78"/>
              </a:rPr>
              <a:t>باشیم</a:t>
            </a:r>
            <a:r>
              <a:rPr lang="en-US" b="1" dirty="0" smtClean="0">
                <a:latin typeface="Times New Roman" panose="02020603050405020304" pitchFamily="18" charset="0"/>
                <a:ea typeface="Times New Roman" panose="02020603050405020304" pitchFamily="18" charset="0"/>
                <a:cs typeface="B Nazanin" panose="00000400000000000000" pitchFamily="2" charset="-78"/>
              </a:rPr>
              <a:t>.</a:t>
            </a:r>
            <a:endParaRPr lang="en-US" sz="2000" b="1" dirty="0">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Bef>
                <a:spcPts val="0"/>
              </a:spcBef>
              <a:buFont typeface="+mj-lt"/>
              <a:buAutoNum type="arabicPeriod"/>
            </a:pPr>
            <a:r>
              <a:rPr lang="ar-SA" b="1" dirty="0">
                <a:latin typeface="Times New Roman" panose="02020603050405020304" pitchFamily="18" charset="0"/>
                <a:ea typeface="Times New Roman" panose="02020603050405020304" pitchFamily="18" charset="0"/>
                <a:cs typeface="B Nazanin" panose="00000400000000000000" pitchFamily="2" charset="-78"/>
              </a:rPr>
              <a:t>یه وقتی را هم برای تنها بودن کنار بذاریم</a:t>
            </a:r>
            <a:endParaRPr lang="en-US" sz="2000" b="1" dirty="0">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Bef>
                <a:spcPts val="0"/>
              </a:spcBef>
              <a:buFont typeface="+mj-lt"/>
              <a:buAutoNum type="arabicPeriod"/>
            </a:pPr>
            <a:r>
              <a:rPr lang="ar-SA" b="1" dirty="0">
                <a:latin typeface="Times New Roman" panose="02020603050405020304" pitchFamily="18" charset="0"/>
                <a:ea typeface="Times New Roman" panose="02020603050405020304" pitchFamily="18" charset="0"/>
                <a:cs typeface="B Nazanin" panose="00000400000000000000" pitchFamily="2" charset="-78"/>
              </a:rPr>
              <a:t>از راه درست دیگران را دوست داشته، و مورد دوست داشتن قرار بگیریم</a:t>
            </a:r>
            <a:endParaRPr lang="en-US" sz="2000" b="1" dirty="0">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Bef>
                <a:spcPts val="0"/>
              </a:spcBef>
              <a:buFont typeface="+mj-lt"/>
              <a:buAutoNum type="arabicPeriod"/>
            </a:pPr>
            <a:r>
              <a:rPr lang="ar-SA" b="1" dirty="0">
                <a:latin typeface="Times New Roman" panose="02020603050405020304" pitchFamily="18" charset="0"/>
                <a:ea typeface="Times New Roman" panose="02020603050405020304" pitchFamily="18" charset="0"/>
                <a:cs typeface="B Nazanin" panose="00000400000000000000" pitchFamily="2" charset="-78"/>
              </a:rPr>
              <a:t>راههای ساده زیستی را یاد بگیریم</a:t>
            </a:r>
            <a:endParaRPr lang="en-US" sz="2000" b="1" dirty="0">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Bef>
                <a:spcPts val="0"/>
              </a:spcBef>
              <a:buFont typeface="+mj-lt"/>
              <a:buAutoNum type="arabicPeriod"/>
            </a:pPr>
            <a:r>
              <a:rPr lang="fa-IR" b="1" dirty="0">
                <a:latin typeface="Times New Roman" panose="02020603050405020304" pitchFamily="18" charset="0"/>
                <a:ea typeface="Times New Roman" panose="02020603050405020304" pitchFamily="18" charset="0"/>
                <a:cs typeface="B Nazanin" panose="00000400000000000000" pitchFamily="2" charset="-78"/>
              </a:rPr>
              <a:t>شهامت داشته باشیم و بر ترسها چیره شویم</a:t>
            </a:r>
            <a:endParaRPr lang="en-US" sz="2000" b="1" dirty="0">
              <a:latin typeface="Calibri" panose="020F0502020204030204" pitchFamily="34" charset="0"/>
              <a:ea typeface="Calibri" panose="020F0502020204030204" pitchFamily="34" charset="0"/>
              <a:cs typeface="Arial" panose="020B0604020202020204" pitchFamily="34" charset="0"/>
            </a:endParaRPr>
          </a:p>
          <a:p>
            <a:pPr marL="0" indent="0" algn="r" rtl="1">
              <a:buNone/>
            </a:pPr>
            <a:r>
              <a:rPr lang="en-US" b="1" dirty="0" smtClean="0">
                <a:latin typeface="Times New Roman" panose="02020603050405020304" pitchFamily="18" charset="0"/>
                <a:ea typeface="Times New Roman" panose="02020603050405020304" pitchFamily="18" charset="0"/>
                <a:cs typeface="B Nazanin" panose="00000400000000000000" pitchFamily="2" charset="-78"/>
              </a:rPr>
              <a:t>10</a:t>
            </a:r>
            <a:r>
              <a:rPr lang="fa-IR" b="1" dirty="0" smtClean="0">
                <a:latin typeface="Times New Roman" panose="02020603050405020304" pitchFamily="18" charset="0"/>
                <a:ea typeface="Times New Roman" panose="02020603050405020304" pitchFamily="18" charset="0"/>
                <a:cs typeface="B Nazanin" panose="00000400000000000000" pitchFamily="2" charset="-78"/>
              </a:rPr>
              <a:t>. </a:t>
            </a:r>
            <a:r>
              <a:rPr lang="ar-SA" b="1" dirty="0" smtClean="0">
                <a:latin typeface="Times New Roman" panose="02020603050405020304" pitchFamily="18" charset="0"/>
                <a:ea typeface="Times New Roman" panose="02020603050405020304" pitchFamily="18" charset="0"/>
                <a:cs typeface="B Nazanin" panose="00000400000000000000" pitchFamily="2" charset="-78"/>
              </a:rPr>
              <a:t>بدانیم </a:t>
            </a:r>
            <a:r>
              <a:rPr lang="ar-SA" b="1" dirty="0">
                <a:latin typeface="Times New Roman" panose="02020603050405020304" pitchFamily="18" charset="0"/>
                <a:ea typeface="Times New Roman" panose="02020603050405020304" pitchFamily="18" charset="0"/>
                <a:cs typeface="B Nazanin" panose="00000400000000000000" pitchFamily="2" charset="-78"/>
              </a:rPr>
              <a:t>که امید داشتن یک تصمیم است. پس تصمیم بگیریم امیدوار باشیم</a:t>
            </a:r>
            <a:endParaRPr lang="en-US" b="1" dirty="0"/>
          </a:p>
        </p:txBody>
      </p:sp>
    </p:spTree>
    <p:extLst>
      <p:ext uri="{BB962C8B-B14F-4D97-AF65-F5344CB8AC3E}">
        <p14:creationId xmlns:p14="http://schemas.microsoft.com/office/powerpoint/2010/main" val="2122767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6"/>
          <p:cNvPicPr>
            <a:picLocks noChangeAspect="1"/>
          </p:cNvPicPr>
          <p:nvPr/>
        </p:nvPicPr>
        <p:blipFill>
          <a:blip r:embed="rId2"/>
          <a:stretch>
            <a:fillRect/>
          </a:stretch>
        </p:blipFill>
        <p:spPr>
          <a:xfrm>
            <a:off x="-56115" y="109746"/>
            <a:ext cx="12248115" cy="6583362"/>
          </a:xfrm>
          <a:prstGeom prst="rect">
            <a:avLst/>
          </a:prstGeom>
        </p:spPr>
      </p:pic>
      <p:pic>
        <p:nvPicPr>
          <p:cNvPr id="8" name="Picture 7"/>
          <p:cNvPicPr>
            <a:picLocks noChangeAspect="1"/>
          </p:cNvPicPr>
          <p:nvPr/>
        </p:nvPicPr>
        <p:blipFill>
          <a:blip r:embed="rId3"/>
          <a:stretch>
            <a:fillRect/>
          </a:stretch>
        </p:blipFill>
        <p:spPr>
          <a:xfrm>
            <a:off x="9851448" y="584305"/>
            <a:ext cx="857250" cy="476250"/>
          </a:xfrm>
          <a:prstGeom prst="rect">
            <a:avLst/>
          </a:prstGeom>
        </p:spPr>
      </p:pic>
    </p:spTree>
    <p:extLst>
      <p:ext uri="{BB962C8B-B14F-4D97-AF65-F5344CB8AC3E}">
        <p14:creationId xmlns:p14="http://schemas.microsoft.com/office/powerpoint/2010/main" val="20207321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3" name="Content Placeholder 2"/>
          <p:cNvPicPr>
            <a:picLocks noGrp="1" noChangeAspect="1"/>
          </p:cNvPicPr>
          <p:nvPr>
            <p:ph idx="1"/>
          </p:nvPr>
        </p:nvPicPr>
        <p:blipFill>
          <a:blip r:embed="rId2"/>
          <a:stretch>
            <a:fillRect/>
          </a:stretch>
        </p:blipFill>
        <p:spPr>
          <a:xfrm>
            <a:off x="2667001" y="-228600"/>
            <a:ext cx="6975885" cy="6975885"/>
          </a:xfrm>
          <a:prstGeom prst="rect">
            <a:avLst/>
          </a:prstGeom>
        </p:spPr>
      </p:pic>
    </p:spTree>
    <p:extLst>
      <p:ext uri="{BB962C8B-B14F-4D97-AF65-F5344CB8AC3E}">
        <p14:creationId xmlns:p14="http://schemas.microsoft.com/office/powerpoint/2010/main" val="1618276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0761" y="0"/>
            <a:ext cx="12462762" cy="6858000"/>
          </a:xfrm>
          <a:prstGeom prst="rect">
            <a:avLst/>
          </a:prstGeom>
        </p:spPr>
      </p:pic>
    </p:spTree>
    <p:extLst>
      <p:ext uri="{BB962C8B-B14F-4D97-AF65-F5344CB8AC3E}">
        <p14:creationId xmlns:p14="http://schemas.microsoft.com/office/powerpoint/2010/main" val="647427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33482" y="793772"/>
            <a:ext cx="12225481" cy="5383191"/>
          </a:xfrm>
          <a:prstGeom prst="rect">
            <a:avLst/>
          </a:prstGeom>
        </p:spPr>
      </p:pic>
    </p:spTree>
    <p:extLst>
      <p:ext uri="{BB962C8B-B14F-4D97-AF65-F5344CB8AC3E}">
        <p14:creationId xmlns:p14="http://schemas.microsoft.com/office/powerpoint/2010/main" val="28077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249973"/>
            <a:ext cx="12192000" cy="4669814"/>
          </a:xfrm>
          <a:prstGeom prst="rect">
            <a:avLst/>
          </a:prstGeom>
        </p:spPr>
      </p:pic>
    </p:spTree>
    <p:extLst>
      <p:ext uri="{BB962C8B-B14F-4D97-AF65-F5344CB8AC3E}">
        <p14:creationId xmlns:p14="http://schemas.microsoft.com/office/powerpoint/2010/main" val="20429829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400" y="1334662"/>
            <a:ext cx="11969666" cy="4755564"/>
          </a:xfrm>
          <a:prstGeom prst="rect">
            <a:avLst/>
          </a:prstGeom>
        </p:spPr>
      </p:pic>
    </p:spTree>
    <p:extLst>
      <p:ext uri="{BB962C8B-B14F-4D97-AF65-F5344CB8AC3E}">
        <p14:creationId xmlns:p14="http://schemas.microsoft.com/office/powerpoint/2010/main" val="24435005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5939" y="1136073"/>
            <a:ext cx="12134466" cy="5040890"/>
          </a:xfrm>
          <a:prstGeom prst="rect">
            <a:avLst/>
          </a:prstGeom>
        </p:spPr>
      </p:pic>
    </p:spTree>
    <p:extLst>
      <p:ext uri="{BB962C8B-B14F-4D97-AF65-F5344CB8AC3E}">
        <p14:creationId xmlns:p14="http://schemas.microsoft.com/office/powerpoint/2010/main" val="1119920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4514" name="Picture 2" descr="C:\Users\msi\Desktop\3321685_939.jpg"/>
          <p:cNvPicPr>
            <a:picLocks noGrp="1" noChangeAspect="1" noChangeArrowheads="1"/>
          </p:cNvPicPr>
          <p:nvPr>
            <p:ph idx="1"/>
          </p:nvPr>
        </p:nvPicPr>
        <p:blipFill>
          <a:blip r:embed="rId2"/>
          <a:srcRect/>
          <a:stretch>
            <a:fillRect/>
          </a:stretch>
        </p:blipFill>
        <p:spPr bwMode="auto">
          <a:xfrm>
            <a:off x="1214034" y="0"/>
            <a:ext cx="9763931" cy="6858000"/>
          </a:xfrm>
          <a:prstGeom prst="rect">
            <a:avLst/>
          </a:prstGeom>
          <a:noFill/>
        </p:spPr>
      </p:pic>
    </p:spTree>
    <p:extLst>
      <p:ext uri="{BB962C8B-B14F-4D97-AF65-F5344CB8AC3E}">
        <p14:creationId xmlns:p14="http://schemas.microsoft.com/office/powerpoint/2010/main" val="18175312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52422" y="1027906"/>
            <a:ext cx="11714887" cy="5234990"/>
          </a:xfrm>
          <a:prstGeom prst="rect">
            <a:avLst/>
          </a:prstGeom>
        </p:spPr>
      </p:pic>
    </p:spTree>
    <p:extLst>
      <p:ext uri="{BB962C8B-B14F-4D97-AF65-F5344CB8AC3E}">
        <p14:creationId xmlns:p14="http://schemas.microsoft.com/office/powerpoint/2010/main" val="11311737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4" name="Picture 4" descr="Red rose 5"/>
          <p:cNvPicPr>
            <a:picLocks noChangeAspect="1" noChangeArrowheads="1" noCrop="1"/>
          </p:cNvPicPr>
          <p:nvPr/>
        </p:nvPicPr>
        <p:blipFill>
          <a:blip r:embed="rId2"/>
          <a:srcRect/>
          <a:stretch>
            <a:fillRect/>
          </a:stretch>
        </p:blipFill>
        <p:spPr bwMode="auto">
          <a:xfrm>
            <a:off x="2818423" y="857252"/>
            <a:ext cx="6622953" cy="5143499"/>
          </a:xfrm>
          <a:prstGeom prst="rect">
            <a:avLst/>
          </a:prstGeom>
          <a:noFill/>
          <a:ln w="9525">
            <a:noFill/>
            <a:miter lim="800000"/>
            <a:headEnd/>
            <a:tailEnd/>
          </a:ln>
        </p:spPr>
      </p:pic>
      <p:sp>
        <p:nvSpPr>
          <p:cNvPr id="2" name="TextBox 1"/>
          <p:cNvSpPr txBox="1"/>
          <p:nvPr/>
        </p:nvSpPr>
        <p:spPr>
          <a:xfrm>
            <a:off x="8159931" y="1490800"/>
            <a:ext cx="2149948" cy="646331"/>
          </a:xfrm>
          <a:prstGeom prst="rect">
            <a:avLst/>
          </a:prstGeom>
          <a:noFill/>
        </p:spPr>
        <p:txBody>
          <a:bodyPr wrap="none" rtlCol="0">
            <a:spAutoFit/>
          </a:bodyPr>
          <a:lstStyle/>
          <a:p>
            <a:pPr defTabSz="685800">
              <a:defRPr/>
            </a:pPr>
            <a:r>
              <a:rPr lang="fa-IR" sz="3600" dirty="0">
                <a:solidFill>
                  <a:srgbClr val="FFFF00"/>
                </a:solidFill>
                <a:latin typeface="IranNastaliq" panose="02020505000000020003" pitchFamily="18" charset="0"/>
                <a:cs typeface="IranNastaliq" panose="02020505000000020003" pitchFamily="18" charset="0"/>
              </a:rPr>
              <a:t>تقدیم به شما عزیزان</a:t>
            </a:r>
            <a:endParaRPr lang="en-US" sz="3600" dirty="0">
              <a:solidFill>
                <a:srgbClr val="FFFF00"/>
              </a:solidFill>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3356487618"/>
      </p:ext>
    </p:extLst>
  </p:cSld>
  <p:clrMapOvr>
    <a:masterClrMapping/>
  </p:clrMapOvr>
  <mc:AlternateContent xmlns:mc="http://schemas.openxmlformats.org/markup-compatibility/2006" xmlns:p14="http://schemas.microsoft.com/office/powerpoint/2010/main">
    <mc:Choice Requires="p14">
      <p:transition spd="slow" p14:dur="1500" advClick="0" advTm="20000">
        <p:split orient="vert"/>
      </p:transition>
    </mc:Choice>
    <mc:Fallback xmlns="">
      <p:transition spd="slow" advClick="0" advTm="2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20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3000" tmFilter="0, 0; .2, .5; .8, .5; 1, 0"/>
                                        <p:tgtEl>
                                          <p:spTgt spid="15364"/>
                                        </p:tgtEl>
                                      </p:cBhvr>
                                    </p:animEffect>
                                    <p:animScale>
                                      <p:cBhvr>
                                        <p:cTn id="12" dur="1500" autoRev="1" fill="hold"/>
                                        <p:tgtEl>
                                          <p:spTgt spid="1536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27" y="365125"/>
            <a:ext cx="11282287" cy="1325563"/>
          </a:xfrm>
        </p:spPr>
        <p:txBody>
          <a:bodyPr/>
          <a:lstStyle/>
          <a:p>
            <a:pPr algn="ctr" rtl="1"/>
            <a:r>
              <a:rPr lang="fa-IR" dirty="0" smtClean="0">
                <a:solidFill>
                  <a:srgbClr val="7030A0"/>
                </a:solidFill>
                <a:cs typeface="B Titr" panose="00000700000000000000" pitchFamily="2" charset="-78"/>
              </a:rPr>
              <a:t>خصوصیات دموگرافیک نمونه مورد بررسی (1506=</a:t>
            </a:r>
            <a:r>
              <a:rPr lang="en-US" dirty="0">
                <a:solidFill>
                  <a:srgbClr val="7030A0"/>
                </a:solidFill>
                <a:cs typeface="B Titr" panose="00000700000000000000" pitchFamily="2" charset="-78"/>
              </a:rPr>
              <a:t> </a:t>
            </a:r>
            <a:r>
              <a:rPr lang="en-US" sz="6000" b="1" dirty="0">
                <a:solidFill>
                  <a:srgbClr val="7030A0"/>
                </a:solidFill>
                <a:cs typeface="B Titr" panose="00000700000000000000" pitchFamily="2" charset="-78"/>
              </a:rPr>
              <a:t>n</a:t>
            </a:r>
            <a:r>
              <a:rPr lang="fa-IR" dirty="0" smtClean="0">
                <a:solidFill>
                  <a:srgbClr val="7030A0"/>
                </a:solidFill>
                <a:cs typeface="B Titr" panose="00000700000000000000" pitchFamily="2" charset="-78"/>
              </a:rPr>
              <a:t>)</a:t>
            </a:r>
            <a:endParaRPr lang="en-US" dirty="0">
              <a:solidFill>
                <a:srgbClr val="7030A0"/>
              </a:solidFill>
              <a:cs typeface="B Titr" panose="00000700000000000000" pitchFamily="2" charset="-78"/>
            </a:endParaRPr>
          </a:p>
        </p:txBody>
      </p:sp>
      <p:graphicFrame>
        <p:nvGraphicFramePr>
          <p:cNvPr id="4" name="Content Placeholder 3"/>
          <p:cNvGraphicFramePr>
            <a:graphicFrameLocks noGrp="1"/>
          </p:cNvGraphicFramePr>
          <p:nvPr>
            <p:ph idx="1"/>
            <p:extLst/>
          </p:nvPr>
        </p:nvGraphicFramePr>
        <p:xfrm>
          <a:off x="506438" y="1690688"/>
          <a:ext cx="11685563" cy="4261678"/>
        </p:xfrm>
        <a:graphic>
          <a:graphicData uri="http://schemas.openxmlformats.org/drawingml/2006/table">
            <a:tbl>
              <a:tblPr firstRow="1" bandRow="1">
                <a:tableStyleId>{5C22544A-7EE6-4342-B048-85BDC9FD1C3A}</a:tableStyleId>
              </a:tblPr>
              <a:tblGrid>
                <a:gridCol w="844060">
                  <a:extLst>
                    <a:ext uri="{9D8B030D-6E8A-4147-A177-3AD203B41FA5}">
                      <a16:colId xmlns:a16="http://schemas.microsoft.com/office/drawing/2014/main" val="20000"/>
                    </a:ext>
                  </a:extLst>
                </a:gridCol>
                <a:gridCol w="1322364">
                  <a:extLst>
                    <a:ext uri="{9D8B030D-6E8A-4147-A177-3AD203B41FA5}">
                      <a16:colId xmlns:a16="http://schemas.microsoft.com/office/drawing/2014/main" val="20001"/>
                    </a:ext>
                  </a:extLst>
                </a:gridCol>
                <a:gridCol w="1448972">
                  <a:extLst>
                    <a:ext uri="{9D8B030D-6E8A-4147-A177-3AD203B41FA5}">
                      <a16:colId xmlns:a16="http://schemas.microsoft.com/office/drawing/2014/main" val="20002"/>
                    </a:ext>
                  </a:extLst>
                </a:gridCol>
                <a:gridCol w="2405575">
                  <a:extLst>
                    <a:ext uri="{9D8B030D-6E8A-4147-A177-3AD203B41FA5}">
                      <a16:colId xmlns:a16="http://schemas.microsoft.com/office/drawing/2014/main" val="20003"/>
                    </a:ext>
                  </a:extLst>
                </a:gridCol>
                <a:gridCol w="1322363">
                  <a:extLst>
                    <a:ext uri="{9D8B030D-6E8A-4147-A177-3AD203B41FA5}">
                      <a16:colId xmlns:a16="http://schemas.microsoft.com/office/drawing/2014/main" val="20004"/>
                    </a:ext>
                  </a:extLst>
                </a:gridCol>
                <a:gridCol w="1195754">
                  <a:extLst>
                    <a:ext uri="{9D8B030D-6E8A-4147-A177-3AD203B41FA5}">
                      <a16:colId xmlns:a16="http://schemas.microsoft.com/office/drawing/2014/main" val="20005"/>
                    </a:ext>
                  </a:extLst>
                </a:gridCol>
                <a:gridCol w="1364566">
                  <a:extLst>
                    <a:ext uri="{9D8B030D-6E8A-4147-A177-3AD203B41FA5}">
                      <a16:colId xmlns:a16="http://schemas.microsoft.com/office/drawing/2014/main" val="20006"/>
                    </a:ext>
                  </a:extLst>
                </a:gridCol>
                <a:gridCol w="1781909">
                  <a:extLst>
                    <a:ext uri="{9D8B030D-6E8A-4147-A177-3AD203B41FA5}">
                      <a16:colId xmlns:a16="http://schemas.microsoft.com/office/drawing/2014/main" val="20007"/>
                    </a:ext>
                  </a:extLst>
                </a:gridCol>
              </a:tblGrid>
              <a:tr h="950446">
                <a:tc>
                  <a:txBody>
                    <a:bodyPr/>
                    <a:lstStyle/>
                    <a:p>
                      <a:pPr algn="ctr"/>
                      <a:r>
                        <a:rPr lang="fa-IR" sz="2800" dirty="0" smtClean="0">
                          <a:cs typeface="B Titr" panose="00000700000000000000" pitchFamily="2" charset="-78"/>
                        </a:rPr>
                        <a:t>نما</a:t>
                      </a:r>
                      <a:endParaRPr lang="en-US" sz="2800" dirty="0">
                        <a:cs typeface="B Titr" panose="00000700000000000000" pitchFamily="2" charset="-78"/>
                      </a:endParaRPr>
                    </a:p>
                  </a:txBody>
                  <a:tcPr/>
                </a:tc>
                <a:tc>
                  <a:txBody>
                    <a:bodyPr/>
                    <a:lstStyle/>
                    <a:p>
                      <a:pPr algn="ctr"/>
                      <a:r>
                        <a:rPr lang="fa-IR" sz="2800" dirty="0" smtClean="0">
                          <a:cs typeface="B Titr" panose="00000700000000000000" pitchFamily="2" charset="-78"/>
                        </a:rPr>
                        <a:t>حداکثر</a:t>
                      </a:r>
                      <a:endParaRPr lang="en-US" sz="2800" dirty="0">
                        <a:cs typeface="B Titr" panose="00000700000000000000" pitchFamily="2" charset="-78"/>
                      </a:endParaRPr>
                    </a:p>
                  </a:txBody>
                  <a:tcPr/>
                </a:tc>
                <a:tc>
                  <a:txBody>
                    <a:bodyPr/>
                    <a:lstStyle/>
                    <a:p>
                      <a:pPr algn="ctr"/>
                      <a:r>
                        <a:rPr lang="fa-IR" sz="2800" dirty="0" smtClean="0">
                          <a:cs typeface="B Titr" panose="00000700000000000000" pitchFamily="2" charset="-78"/>
                        </a:rPr>
                        <a:t>حداقل </a:t>
                      </a:r>
                      <a:endParaRPr lang="en-US" sz="2800" dirty="0">
                        <a:cs typeface="B Titr" panose="00000700000000000000" pitchFamily="2" charset="-78"/>
                      </a:endParaRPr>
                    </a:p>
                  </a:txBody>
                  <a:tcPr/>
                </a:tc>
                <a:tc>
                  <a:txBody>
                    <a:bodyPr/>
                    <a:lstStyle/>
                    <a:p>
                      <a:pPr algn="ctr"/>
                      <a:r>
                        <a:rPr lang="fa-IR" sz="2800" dirty="0" smtClean="0">
                          <a:cs typeface="B Titr" panose="00000700000000000000" pitchFamily="2" charset="-78"/>
                        </a:rPr>
                        <a:t>دامنه</a:t>
                      </a:r>
                      <a:r>
                        <a:rPr lang="fa-IR" sz="2800" baseline="0" dirty="0" smtClean="0">
                          <a:cs typeface="B Titr" panose="00000700000000000000" pitchFamily="2" charset="-78"/>
                        </a:rPr>
                        <a:t> بین چارکی</a:t>
                      </a:r>
                      <a:endParaRPr lang="en-US" sz="2800" dirty="0">
                        <a:cs typeface="B Titr" panose="00000700000000000000" pitchFamily="2" charset="-78"/>
                      </a:endParaRPr>
                    </a:p>
                  </a:txBody>
                  <a:tcPr/>
                </a:tc>
                <a:tc>
                  <a:txBody>
                    <a:bodyPr/>
                    <a:lstStyle/>
                    <a:p>
                      <a:pPr algn="ctr"/>
                      <a:r>
                        <a:rPr lang="fa-IR" sz="2800" dirty="0" smtClean="0">
                          <a:cs typeface="B Titr" panose="00000700000000000000" pitchFamily="2" charset="-78"/>
                        </a:rPr>
                        <a:t>میانه</a:t>
                      </a:r>
                      <a:endParaRPr lang="en-US" sz="2800" dirty="0">
                        <a:cs typeface="B Titr" panose="00000700000000000000" pitchFamily="2" charset="-78"/>
                      </a:endParaRPr>
                    </a:p>
                  </a:txBody>
                  <a:tcPr/>
                </a:tc>
                <a:tc>
                  <a:txBody>
                    <a:bodyPr/>
                    <a:lstStyle/>
                    <a:p>
                      <a:pPr algn="ctr"/>
                      <a:r>
                        <a:rPr lang="fa-IR" sz="2800" dirty="0" smtClean="0">
                          <a:cs typeface="B Titr" panose="00000700000000000000" pitchFamily="2" charset="-78"/>
                        </a:rPr>
                        <a:t>انحراف معیار</a:t>
                      </a:r>
                      <a:endParaRPr lang="en-US" sz="2800" dirty="0">
                        <a:cs typeface="B Titr" panose="00000700000000000000" pitchFamily="2" charset="-78"/>
                      </a:endParaRPr>
                    </a:p>
                  </a:txBody>
                  <a:tcPr/>
                </a:tc>
                <a:tc>
                  <a:txBody>
                    <a:bodyPr/>
                    <a:lstStyle/>
                    <a:p>
                      <a:pPr algn="ctr"/>
                      <a:r>
                        <a:rPr lang="fa-IR" sz="2800" dirty="0" smtClean="0">
                          <a:cs typeface="B Titr" panose="00000700000000000000" pitchFamily="2" charset="-78"/>
                        </a:rPr>
                        <a:t>میانگین</a:t>
                      </a:r>
                      <a:endParaRPr lang="en-US" sz="2800" dirty="0">
                        <a:cs typeface="B Titr" panose="00000700000000000000" pitchFamily="2" charset="-78"/>
                      </a:endParaRPr>
                    </a:p>
                  </a:txBody>
                  <a:tcPr/>
                </a:tc>
                <a:tc>
                  <a:txBody>
                    <a:bodyPr/>
                    <a:lstStyle/>
                    <a:p>
                      <a:pPr algn="ctr"/>
                      <a:r>
                        <a:rPr lang="fa-IR" sz="2800" dirty="0" smtClean="0">
                          <a:cs typeface="B Titr" panose="00000700000000000000" pitchFamily="2" charset="-78"/>
                        </a:rPr>
                        <a:t>متغیر</a:t>
                      </a:r>
                      <a:endParaRPr lang="en-US" sz="2800" dirty="0">
                        <a:cs typeface="B Titr" panose="00000700000000000000" pitchFamily="2" charset="-78"/>
                      </a:endParaRPr>
                    </a:p>
                  </a:txBody>
                  <a:tcPr/>
                </a:tc>
                <a:extLst>
                  <a:ext uri="{0D108BD9-81ED-4DB2-BD59-A6C34878D82A}">
                    <a16:rowId xmlns:a16="http://schemas.microsoft.com/office/drawing/2014/main" val="10000"/>
                  </a:ext>
                </a:extLst>
              </a:tr>
              <a:tr h="827808">
                <a:tc>
                  <a:txBody>
                    <a:bodyPr/>
                    <a:lstStyle/>
                    <a:p>
                      <a:pPr algn="ctr"/>
                      <a:r>
                        <a:rPr lang="fa-IR" dirty="0" smtClean="0">
                          <a:cs typeface="B Titr" panose="00000700000000000000" pitchFamily="2" charset="-78"/>
                        </a:rPr>
                        <a:t>27</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74</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14</a:t>
                      </a:r>
                      <a:endParaRPr lang="en-US" dirty="0">
                        <a:cs typeface="B Titr" panose="00000700000000000000" pitchFamily="2" charset="-78"/>
                      </a:endParaRPr>
                    </a:p>
                  </a:txBody>
                  <a:tcPr/>
                </a:tc>
                <a:tc>
                  <a:txBody>
                    <a:bodyPr/>
                    <a:lstStyle/>
                    <a:p>
                      <a:pPr algn="ctr" rtl="1"/>
                      <a:r>
                        <a:rPr lang="fa-IR" dirty="0" smtClean="0">
                          <a:cs typeface="B Titr" panose="00000700000000000000" pitchFamily="2" charset="-78"/>
                        </a:rPr>
                        <a:t>36-25</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30</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8/9</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30/9</a:t>
                      </a:r>
                      <a:endParaRPr lang="en-US" dirty="0">
                        <a:cs typeface="B Titr" panose="00000700000000000000" pitchFamily="2" charset="-7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a-IR" sz="2400" dirty="0" smtClean="0">
                          <a:solidFill>
                            <a:schemeClr val="tx1"/>
                          </a:solidFill>
                          <a:cs typeface="B Titr" panose="00000700000000000000" pitchFamily="2" charset="-78"/>
                        </a:rPr>
                        <a:t>سن</a:t>
                      </a:r>
                      <a:r>
                        <a:rPr lang="fa-IR" sz="2400" baseline="0" dirty="0" smtClean="0">
                          <a:solidFill>
                            <a:schemeClr val="tx1"/>
                          </a:solidFill>
                          <a:cs typeface="B Titr" panose="00000700000000000000" pitchFamily="2" charset="-78"/>
                        </a:rPr>
                        <a:t> خانم</a:t>
                      </a:r>
                      <a:endParaRPr lang="en-US" sz="2400" dirty="0" smtClean="0">
                        <a:solidFill>
                          <a:schemeClr val="tx1"/>
                        </a:solidFill>
                        <a:cs typeface="B Titr" panose="00000700000000000000" pitchFamily="2" charset="-78"/>
                      </a:endParaRPr>
                    </a:p>
                    <a:p>
                      <a:pPr algn="ctr"/>
                      <a:endParaRPr lang="en-US" sz="2400" dirty="0">
                        <a:solidFill>
                          <a:schemeClr val="tx1"/>
                        </a:solidFill>
                        <a:cs typeface="B Titr" panose="00000700000000000000" pitchFamily="2" charset="-78"/>
                      </a:endParaRPr>
                    </a:p>
                  </a:txBody>
                  <a:tcPr/>
                </a:tc>
                <a:extLst>
                  <a:ext uri="{0D108BD9-81ED-4DB2-BD59-A6C34878D82A}">
                    <a16:rowId xmlns:a16="http://schemas.microsoft.com/office/drawing/2014/main" val="10001"/>
                  </a:ext>
                </a:extLst>
              </a:tr>
              <a:tr h="827808">
                <a:tc>
                  <a:txBody>
                    <a:bodyPr/>
                    <a:lstStyle/>
                    <a:p>
                      <a:pPr algn="ctr"/>
                      <a:r>
                        <a:rPr lang="fa-IR" dirty="0" smtClean="0">
                          <a:cs typeface="B Titr" panose="00000700000000000000" pitchFamily="2" charset="-78"/>
                        </a:rPr>
                        <a:t>30</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91</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16</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39-29</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33</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9/5</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35/2</a:t>
                      </a:r>
                      <a:endParaRPr lang="en-US" dirty="0">
                        <a:cs typeface="B Titr" panose="00000700000000000000" pitchFamily="2" charset="-7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smtClean="0">
                          <a:ln>
                            <a:noFill/>
                          </a:ln>
                          <a:solidFill>
                            <a:schemeClr val="tx1"/>
                          </a:solidFill>
                          <a:effectLst/>
                          <a:uLnTx/>
                          <a:uFillTx/>
                          <a:latin typeface="+mn-lt"/>
                          <a:ea typeface="+mn-ea"/>
                          <a:cs typeface="B Titr" panose="00000700000000000000" pitchFamily="2" charset="-78"/>
                        </a:rPr>
                        <a:t>سن آقا</a:t>
                      </a:r>
                      <a:endParaRPr kumimoji="0" lang="en-US" sz="2400" b="1" i="0" u="none" strike="noStrike" kern="1200" cap="none" spc="0" normalizeH="0" baseline="0" noProof="0" dirty="0" smtClean="0">
                        <a:ln>
                          <a:noFill/>
                        </a:ln>
                        <a:solidFill>
                          <a:schemeClr val="tx1"/>
                        </a:solidFill>
                        <a:effectLst/>
                        <a:uLnTx/>
                        <a:uFillTx/>
                        <a:latin typeface="+mn-lt"/>
                        <a:ea typeface="+mn-ea"/>
                        <a:cs typeface="B Titr" panose="00000700000000000000" pitchFamily="2" charset="-78"/>
                      </a:endParaRPr>
                    </a:p>
                    <a:p>
                      <a:pPr algn="ctr"/>
                      <a:endParaRPr lang="en-US" sz="2400" dirty="0">
                        <a:solidFill>
                          <a:schemeClr val="tx1"/>
                        </a:solidFill>
                        <a:cs typeface="B Titr" panose="00000700000000000000" pitchFamily="2" charset="-78"/>
                      </a:endParaRPr>
                    </a:p>
                  </a:txBody>
                  <a:tcPr/>
                </a:tc>
                <a:extLst>
                  <a:ext uri="{0D108BD9-81ED-4DB2-BD59-A6C34878D82A}">
                    <a16:rowId xmlns:a16="http://schemas.microsoft.com/office/drawing/2014/main" val="10002"/>
                  </a:ext>
                </a:extLst>
              </a:tr>
              <a:tr h="827808">
                <a:tc>
                  <a:txBody>
                    <a:bodyPr/>
                    <a:lstStyle/>
                    <a:p>
                      <a:pPr algn="ctr"/>
                      <a:r>
                        <a:rPr lang="fa-IR" dirty="0" smtClean="0">
                          <a:cs typeface="B Titr" panose="00000700000000000000" pitchFamily="2" charset="-78"/>
                        </a:rPr>
                        <a:t>4</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49</a:t>
                      </a:r>
                      <a:endParaRPr lang="en-US" dirty="0">
                        <a:cs typeface="B Titr" panose="00000700000000000000" pitchFamily="2" charset="-78"/>
                      </a:endParaRPr>
                    </a:p>
                  </a:txBody>
                  <a:tcPr/>
                </a:tc>
                <a:tc>
                  <a:txBody>
                    <a:bodyPr/>
                    <a:lstStyle/>
                    <a:p>
                      <a:pPr algn="ctr"/>
                      <a:r>
                        <a:rPr lang="fa-IR" smtClean="0">
                          <a:cs typeface="B Titr" panose="00000700000000000000" pitchFamily="2" charset="-78"/>
                        </a:rPr>
                        <a:t>19-</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7-1</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4</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5/5</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4/3</a:t>
                      </a:r>
                      <a:endParaRPr lang="en-US" dirty="0">
                        <a:cs typeface="B Titr" panose="00000700000000000000" pitchFamily="2" charset="-7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smtClean="0">
                          <a:ln>
                            <a:noFill/>
                          </a:ln>
                          <a:solidFill>
                            <a:schemeClr val="tx1"/>
                          </a:solidFill>
                          <a:effectLst/>
                          <a:uLnTx/>
                          <a:uFillTx/>
                          <a:latin typeface="+mn-lt"/>
                          <a:ea typeface="+mn-ea"/>
                          <a:cs typeface="B Titr" panose="00000700000000000000" pitchFamily="2" charset="-78"/>
                        </a:rPr>
                        <a:t>تفاوت سنی</a:t>
                      </a:r>
                      <a:endParaRPr kumimoji="0" lang="en-US" sz="2400" b="1" i="0" u="none" strike="noStrike" kern="1200" cap="none" spc="0" normalizeH="0" baseline="0" noProof="0" dirty="0" smtClean="0">
                        <a:ln>
                          <a:noFill/>
                        </a:ln>
                        <a:solidFill>
                          <a:schemeClr val="tx1"/>
                        </a:solidFill>
                        <a:effectLst/>
                        <a:uLnTx/>
                        <a:uFillTx/>
                        <a:latin typeface="+mn-lt"/>
                        <a:ea typeface="+mn-ea"/>
                        <a:cs typeface="B Titr" panose="00000700000000000000" pitchFamily="2" charset="-78"/>
                      </a:endParaRPr>
                    </a:p>
                    <a:p>
                      <a:pPr algn="ctr"/>
                      <a:endParaRPr lang="en-US" sz="2400" dirty="0">
                        <a:solidFill>
                          <a:schemeClr val="tx1"/>
                        </a:solidFill>
                        <a:cs typeface="B Titr" panose="00000700000000000000" pitchFamily="2" charset="-78"/>
                      </a:endParaRPr>
                    </a:p>
                  </a:txBody>
                  <a:tcPr/>
                </a:tc>
                <a:extLst>
                  <a:ext uri="{0D108BD9-81ED-4DB2-BD59-A6C34878D82A}">
                    <a16:rowId xmlns:a16="http://schemas.microsoft.com/office/drawing/2014/main" val="10003"/>
                  </a:ext>
                </a:extLst>
              </a:tr>
              <a:tr h="827808">
                <a:tc>
                  <a:txBody>
                    <a:bodyPr/>
                    <a:lstStyle/>
                    <a:p>
                      <a:pPr algn="ctr"/>
                      <a:r>
                        <a:rPr lang="fa-IR" dirty="0" smtClean="0">
                          <a:cs typeface="B Titr" panose="00000700000000000000" pitchFamily="2" charset="-78"/>
                        </a:rPr>
                        <a:t>1</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54</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0</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13-3</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7</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7/7</a:t>
                      </a:r>
                      <a:endParaRPr lang="en-US" dirty="0">
                        <a:cs typeface="B Titr" panose="00000700000000000000" pitchFamily="2" charset="-78"/>
                      </a:endParaRPr>
                    </a:p>
                  </a:txBody>
                  <a:tcPr/>
                </a:tc>
                <a:tc>
                  <a:txBody>
                    <a:bodyPr/>
                    <a:lstStyle/>
                    <a:p>
                      <a:pPr algn="ctr"/>
                      <a:r>
                        <a:rPr lang="fa-IR" dirty="0" smtClean="0">
                          <a:cs typeface="B Titr" panose="00000700000000000000" pitchFamily="2" charset="-78"/>
                        </a:rPr>
                        <a:t>8/7</a:t>
                      </a:r>
                      <a:endParaRPr lang="en-US" dirty="0">
                        <a:cs typeface="B Titr" panose="00000700000000000000" pitchFamily="2" charset="-7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smtClean="0">
                          <a:ln>
                            <a:noFill/>
                          </a:ln>
                          <a:solidFill>
                            <a:schemeClr val="tx1"/>
                          </a:solidFill>
                          <a:effectLst/>
                          <a:uLnTx/>
                          <a:uFillTx/>
                          <a:latin typeface="+mn-lt"/>
                          <a:ea typeface="+mn-ea"/>
                          <a:cs typeface="B Titr" panose="00000700000000000000" pitchFamily="2" charset="-78"/>
                        </a:rPr>
                        <a:t>مدت ازدواج</a:t>
                      </a:r>
                      <a:endParaRPr kumimoji="0" lang="en-US" sz="2400" b="1" i="0" u="none" strike="noStrike" kern="1200" cap="none" spc="0" normalizeH="0" baseline="0" noProof="0" dirty="0" smtClean="0">
                        <a:ln>
                          <a:noFill/>
                        </a:ln>
                        <a:solidFill>
                          <a:schemeClr val="tx1"/>
                        </a:solidFill>
                        <a:effectLst/>
                        <a:uLnTx/>
                        <a:uFillTx/>
                        <a:latin typeface="+mn-lt"/>
                        <a:ea typeface="+mn-ea"/>
                        <a:cs typeface="B Titr" panose="00000700000000000000" pitchFamily="2" charset="-78"/>
                      </a:endParaRPr>
                    </a:p>
                    <a:p>
                      <a:pPr algn="ctr"/>
                      <a:endParaRPr lang="en-US" sz="2400" dirty="0">
                        <a:solidFill>
                          <a:schemeClr val="tx1"/>
                        </a:solidFill>
                        <a:cs typeface="B Titr" panose="00000700000000000000" pitchFamily="2" charset="-78"/>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75063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52487" y="1295400"/>
            <a:ext cx="10487025" cy="4267200"/>
          </a:xfrm>
          <a:prstGeom prst="rect">
            <a:avLst/>
          </a:prstGeom>
        </p:spPr>
      </p:pic>
    </p:spTree>
    <p:extLst>
      <p:ext uri="{BB962C8B-B14F-4D97-AF65-F5344CB8AC3E}">
        <p14:creationId xmlns:p14="http://schemas.microsoft.com/office/powerpoint/2010/main" val="197774651"/>
      </p:ext>
    </p:extLst>
  </p:cSld>
  <p:clrMapOvr>
    <a:masterClrMapping/>
  </p:clrMapOvr>
</p:sld>
</file>

<file path=ppt/theme/_rels/theme12.xml.rels><?xml version="1.0" encoding="UTF-8" standalone="yes"?>
<Relationships xmlns="http://schemas.openxmlformats.org/package/2006/relationships"><Relationship Id="rId1" Type="http://schemas.openxmlformats.org/officeDocument/2006/relationships/image" Target="../media/image6.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Capsules">
  <a:themeElements>
    <a:clrScheme name="Capsules 16">
      <a:dk1>
        <a:srgbClr val="000000"/>
      </a:dk1>
      <a:lt1>
        <a:srgbClr val="FFFFFF"/>
      </a:lt1>
      <a:dk2>
        <a:srgbClr val="000099"/>
      </a:dk2>
      <a:lt2>
        <a:srgbClr val="CC0000"/>
      </a:lt2>
      <a:accent1>
        <a:srgbClr val="33CC33"/>
      </a:accent1>
      <a:accent2>
        <a:srgbClr val="CC0066"/>
      </a:accent2>
      <a:accent3>
        <a:srgbClr val="FFFFFF"/>
      </a:accent3>
      <a:accent4>
        <a:srgbClr val="000000"/>
      </a:accent4>
      <a:accent5>
        <a:srgbClr val="ADE2AD"/>
      </a:accent5>
      <a:accent6>
        <a:srgbClr val="B9005C"/>
      </a:accent6>
      <a:hlink>
        <a:srgbClr val="000066"/>
      </a:hlink>
      <a:folHlink>
        <a:srgbClr val="CC0066"/>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
      <a:clrScheme name="Capsules 9">
        <a:dk1>
          <a:srgbClr val="000000"/>
        </a:dk1>
        <a:lt1>
          <a:srgbClr val="FFFFFF"/>
        </a:lt1>
        <a:dk2>
          <a:srgbClr val="9900CC"/>
        </a:dk2>
        <a:lt2>
          <a:srgbClr val="CC00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10">
        <a:dk1>
          <a:srgbClr val="000000"/>
        </a:dk1>
        <a:lt1>
          <a:srgbClr val="FFFFFF"/>
        </a:lt1>
        <a:dk2>
          <a:srgbClr val="9900CC"/>
        </a:dk2>
        <a:lt2>
          <a:srgbClr val="CC0000"/>
        </a:lt2>
        <a:accent1>
          <a:srgbClr val="33CC33"/>
        </a:accent1>
        <a:accent2>
          <a:srgbClr val="CC0066"/>
        </a:accent2>
        <a:accent3>
          <a:srgbClr val="FFFFFF"/>
        </a:accent3>
        <a:accent4>
          <a:srgbClr val="000000"/>
        </a:accent4>
        <a:accent5>
          <a:srgbClr val="ADE2AD"/>
        </a:accent5>
        <a:accent6>
          <a:srgbClr val="B900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11">
        <a:dk1>
          <a:srgbClr val="000000"/>
        </a:dk1>
        <a:lt1>
          <a:srgbClr val="FFFFFF"/>
        </a:lt1>
        <a:dk2>
          <a:srgbClr val="000099"/>
        </a:dk2>
        <a:lt2>
          <a:srgbClr val="CC0000"/>
        </a:lt2>
        <a:accent1>
          <a:srgbClr val="33CC33"/>
        </a:accent1>
        <a:accent2>
          <a:srgbClr val="CC0066"/>
        </a:accent2>
        <a:accent3>
          <a:srgbClr val="FFFFFF"/>
        </a:accent3>
        <a:accent4>
          <a:srgbClr val="000000"/>
        </a:accent4>
        <a:accent5>
          <a:srgbClr val="ADE2AD"/>
        </a:accent5>
        <a:accent6>
          <a:srgbClr val="B900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12">
        <a:dk1>
          <a:srgbClr val="000000"/>
        </a:dk1>
        <a:lt1>
          <a:srgbClr val="FFFFFF"/>
        </a:lt1>
        <a:dk2>
          <a:srgbClr val="000099"/>
        </a:dk2>
        <a:lt2>
          <a:srgbClr val="CC0000"/>
        </a:lt2>
        <a:accent1>
          <a:srgbClr val="33CC33"/>
        </a:accent1>
        <a:accent2>
          <a:srgbClr val="CC0000"/>
        </a:accent2>
        <a:accent3>
          <a:srgbClr val="FFFFFF"/>
        </a:accent3>
        <a:accent4>
          <a:srgbClr val="000000"/>
        </a:accent4>
        <a:accent5>
          <a:srgbClr val="ADE2AD"/>
        </a:accent5>
        <a:accent6>
          <a:srgbClr val="B90000"/>
        </a:accent6>
        <a:hlink>
          <a:srgbClr val="3333FF"/>
        </a:hlink>
        <a:folHlink>
          <a:srgbClr val="CC0066"/>
        </a:folHlink>
      </a:clrScheme>
      <a:clrMap bg1="lt1" tx1="dk1" bg2="lt2" tx2="dk2" accent1="accent1" accent2="accent2" accent3="accent3" accent4="accent4" accent5="accent5" accent6="accent6" hlink="hlink" folHlink="folHlink"/>
    </a:extraClrScheme>
    <a:extraClrScheme>
      <a:clrScheme name="Capsules 13">
        <a:dk1>
          <a:srgbClr val="000000"/>
        </a:dk1>
        <a:lt1>
          <a:srgbClr val="FFFFFF"/>
        </a:lt1>
        <a:dk2>
          <a:srgbClr val="000099"/>
        </a:dk2>
        <a:lt2>
          <a:srgbClr val="CC0000"/>
        </a:lt2>
        <a:accent1>
          <a:srgbClr val="33CC33"/>
        </a:accent1>
        <a:accent2>
          <a:srgbClr val="CC0066"/>
        </a:accent2>
        <a:accent3>
          <a:srgbClr val="FFFFFF"/>
        </a:accent3>
        <a:accent4>
          <a:srgbClr val="000000"/>
        </a:accent4>
        <a:accent5>
          <a:srgbClr val="ADE2AD"/>
        </a:accent5>
        <a:accent6>
          <a:srgbClr val="B9005C"/>
        </a:accent6>
        <a:hlink>
          <a:srgbClr val="3333FF"/>
        </a:hlink>
        <a:folHlink>
          <a:srgbClr val="CC0066"/>
        </a:folHlink>
      </a:clrScheme>
      <a:clrMap bg1="lt1" tx1="dk1" bg2="lt2" tx2="dk2" accent1="accent1" accent2="accent2" accent3="accent3" accent4="accent4" accent5="accent5" accent6="accent6" hlink="hlink" folHlink="folHlink"/>
    </a:extraClrScheme>
    <a:extraClrScheme>
      <a:clrScheme name="Capsules 14">
        <a:dk1>
          <a:srgbClr val="000000"/>
        </a:dk1>
        <a:lt1>
          <a:srgbClr val="FFFFFF"/>
        </a:lt1>
        <a:dk2>
          <a:srgbClr val="000099"/>
        </a:dk2>
        <a:lt2>
          <a:srgbClr val="CC0000"/>
        </a:lt2>
        <a:accent1>
          <a:srgbClr val="33CC33"/>
        </a:accent1>
        <a:accent2>
          <a:srgbClr val="CC0066"/>
        </a:accent2>
        <a:accent3>
          <a:srgbClr val="FFFFFF"/>
        </a:accent3>
        <a:accent4>
          <a:srgbClr val="000000"/>
        </a:accent4>
        <a:accent5>
          <a:srgbClr val="ADE2AD"/>
        </a:accent5>
        <a:accent6>
          <a:srgbClr val="B9005C"/>
        </a:accent6>
        <a:hlink>
          <a:srgbClr val="0066FF"/>
        </a:hlink>
        <a:folHlink>
          <a:srgbClr val="CC0066"/>
        </a:folHlink>
      </a:clrScheme>
      <a:clrMap bg1="lt1" tx1="dk1" bg2="lt2" tx2="dk2" accent1="accent1" accent2="accent2" accent3="accent3" accent4="accent4" accent5="accent5" accent6="accent6" hlink="hlink" folHlink="folHlink"/>
    </a:extraClrScheme>
    <a:extraClrScheme>
      <a:clrScheme name="Capsules 15">
        <a:dk1>
          <a:srgbClr val="000000"/>
        </a:dk1>
        <a:lt1>
          <a:srgbClr val="FFFFFF"/>
        </a:lt1>
        <a:dk2>
          <a:srgbClr val="000099"/>
        </a:dk2>
        <a:lt2>
          <a:srgbClr val="CC0000"/>
        </a:lt2>
        <a:accent1>
          <a:srgbClr val="33CC33"/>
        </a:accent1>
        <a:accent2>
          <a:srgbClr val="CC0066"/>
        </a:accent2>
        <a:accent3>
          <a:srgbClr val="FFFFFF"/>
        </a:accent3>
        <a:accent4>
          <a:srgbClr val="000000"/>
        </a:accent4>
        <a:accent5>
          <a:srgbClr val="ADE2AD"/>
        </a:accent5>
        <a:accent6>
          <a:srgbClr val="B9005C"/>
        </a:accent6>
        <a:hlink>
          <a:srgbClr val="3366CC"/>
        </a:hlink>
        <a:folHlink>
          <a:srgbClr val="CC0066"/>
        </a:folHlink>
      </a:clrScheme>
      <a:clrMap bg1="lt1" tx1="dk1" bg2="lt2" tx2="dk2" accent1="accent1" accent2="accent2" accent3="accent3" accent4="accent4" accent5="accent5" accent6="accent6" hlink="hlink" folHlink="folHlink"/>
    </a:extraClrScheme>
    <a:extraClrScheme>
      <a:clrScheme name="Capsules 16">
        <a:dk1>
          <a:srgbClr val="000000"/>
        </a:dk1>
        <a:lt1>
          <a:srgbClr val="FFFFFF"/>
        </a:lt1>
        <a:dk2>
          <a:srgbClr val="000099"/>
        </a:dk2>
        <a:lt2>
          <a:srgbClr val="CC0000"/>
        </a:lt2>
        <a:accent1>
          <a:srgbClr val="33CC33"/>
        </a:accent1>
        <a:accent2>
          <a:srgbClr val="CC0066"/>
        </a:accent2>
        <a:accent3>
          <a:srgbClr val="FFFFFF"/>
        </a:accent3>
        <a:accent4>
          <a:srgbClr val="000000"/>
        </a:accent4>
        <a:accent5>
          <a:srgbClr val="ADE2AD"/>
        </a:accent5>
        <a:accent6>
          <a:srgbClr val="B9005C"/>
        </a:accent6>
        <a:hlink>
          <a:srgbClr val="000066"/>
        </a:hlink>
        <a:folHlink>
          <a:srgbClr val="CC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edi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Gill Sans"/>
        <a:cs typeface="Gill Sans"/>
      </a:majorFont>
      <a:minorFont>
        <a:latin typeface="Gill Sans"/>
        <a:ea typeface="Gill Sans"/>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Gill Sans" charset="0"/>
            <a:cs typeface="Gill Sans"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Gill Sans" charset="0"/>
            <a:cs typeface="Gill Sans"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440</TotalTime>
  <Words>2687</Words>
  <Application>Microsoft Office PowerPoint</Application>
  <PresentationFormat>Widescreen</PresentationFormat>
  <Paragraphs>464</Paragraphs>
  <Slides>71</Slides>
  <Notes>2</Notes>
  <HiddenSlides>0</HiddenSlides>
  <MMClips>0</MMClips>
  <ScaleCrop>false</ScaleCrop>
  <HeadingPairs>
    <vt:vector size="6" baseType="variant">
      <vt:variant>
        <vt:lpstr>Fonts Used</vt:lpstr>
      </vt:variant>
      <vt:variant>
        <vt:i4>30</vt:i4>
      </vt:variant>
      <vt:variant>
        <vt:lpstr>Theme</vt:lpstr>
      </vt:variant>
      <vt:variant>
        <vt:i4>13</vt:i4>
      </vt:variant>
      <vt:variant>
        <vt:lpstr>Slide Titles</vt:lpstr>
      </vt:variant>
      <vt:variant>
        <vt:i4>71</vt:i4>
      </vt:variant>
    </vt:vector>
  </HeadingPairs>
  <TitlesOfParts>
    <vt:vector size="114" baseType="lpstr">
      <vt:lpstr>0 Titr Bold</vt:lpstr>
      <vt:lpstr>AdvOTb4a945a4</vt:lpstr>
      <vt:lpstr>AdvP7627</vt:lpstr>
      <vt:lpstr>AdvTTf1279dcd</vt:lpstr>
      <vt:lpstr>Arial</vt:lpstr>
      <vt:lpstr>B Kamran</vt:lpstr>
      <vt:lpstr>B Lotus</vt:lpstr>
      <vt:lpstr>B Nazanin</vt:lpstr>
      <vt:lpstr>B Titr</vt:lpstr>
      <vt:lpstr>B Yagut</vt:lpstr>
      <vt:lpstr>B Zar</vt:lpstr>
      <vt:lpstr>BYekan</vt:lpstr>
      <vt:lpstr>Calibri</vt:lpstr>
      <vt:lpstr>Calibri Light</vt:lpstr>
      <vt:lpstr>Cambria</vt:lpstr>
      <vt:lpstr>Century Gothic</vt:lpstr>
      <vt:lpstr>Comfortaa</vt:lpstr>
      <vt:lpstr>Gill Sans</vt:lpstr>
      <vt:lpstr>IranNastaliq</vt:lpstr>
      <vt:lpstr>IRANSans</vt:lpstr>
      <vt:lpstr>Lucida Grande</vt:lpstr>
      <vt:lpstr>Lyon Text</vt:lpstr>
      <vt:lpstr>Nocturno</vt:lpstr>
      <vt:lpstr>Perpetua</vt:lpstr>
      <vt:lpstr>Times New Roman</vt:lpstr>
      <vt:lpstr>Tw Cen MT</vt:lpstr>
      <vt:lpstr>vazirlight</vt:lpstr>
      <vt:lpstr>Wingdings</vt:lpstr>
      <vt:lpstr>Wingdings 2</vt:lpstr>
      <vt:lpstr>Wingdings 3</vt:lpstr>
      <vt:lpstr>Office Theme</vt:lpstr>
      <vt:lpstr>Retrospect</vt:lpstr>
      <vt:lpstr>1_Office Theme</vt:lpstr>
      <vt:lpstr>2_Office Theme</vt:lpstr>
      <vt:lpstr>3_Office Theme</vt:lpstr>
      <vt:lpstr>Median</vt:lpstr>
      <vt:lpstr>Blank</vt:lpstr>
      <vt:lpstr>4_Office Theme</vt:lpstr>
      <vt:lpstr>5_Office Theme</vt:lpstr>
      <vt:lpstr>6_Office Theme</vt:lpstr>
      <vt:lpstr>5_Capsules</vt:lpstr>
      <vt:lpstr>Ion</vt:lpstr>
      <vt:lpstr>7_Office Theme</vt:lpstr>
      <vt:lpstr>علل درک شده (بهانه های) طلاق در مراجعین  اصول کلی پیشگیری از خشونت خانگی </vt:lpstr>
      <vt:lpstr>PowerPoint Presentation</vt:lpstr>
      <vt:lpstr>PowerPoint Presentation</vt:lpstr>
      <vt:lpstr>درک خطر</vt:lpstr>
      <vt:lpstr>PowerPoint Presentation</vt:lpstr>
      <vt:lpstr>PowerPoint Presentation</vt:lpstr>
      <vt:lpstr>PowerPoint Presentation</vt:lpstr>
      <vt:lpstr>خصوصیات دموگرافیک نمونه مورد بررسی (1506= n)</vt:lpstr>
      <vt:lpstr>PowerPoint Presentation</vt:lpstr>
      <vt:lpstr>PowerPoint Presentation</vt:lpstr>
      <vt:lpstr>ده علت اصلی طلاق از دیدگاه خانم ها</vt:lpstr>
      <vt:lpstr>ده علت اصلی طلاق از دیدگاه آقایان</vt:lpstr>
      <vt:lpstr>ده علت کم اهمیت طلاق از دیدگاه خانم ها</vt:lpstr>
      <vt:lpstr>ده علت کم اهمیت طلاق از دیدگاه آقایان</vt:lpstr>
      <vt:lpstr>مهمترین علت هر استان از دیدگاه خانم ها</vt:lpstr>
      <vt:lpstr>مهمترین علت هر استان از دیدگاه آقایان</vt:lpstr>
      <vt:lpstr>درصد نارضایتی زناشویی (2033= n)</vt:lpstr>
      <vt:lpstr>وضعیت رضایت زناشویی</vt:lpstr>
      <vt:lpstr>ترتیب رضایت زناشویی در ابعاد دهگانه (کل نمونه)</vt:lpstr>
      <vt:lpstr>PowerPoint Presentation</vt:lpstr>
      <vt:lpstr>PowerPoint Presentation</vt:lpstr>
      <vt:lpstr>PowerPoint Presentation</vt:lpstr>
      <vt:lpstr>PowerPoint Presentation</vt:lpstr>
      <vt:lpstr>شرایط اجتماعی فرهنگی زمینه ساز</vt:lpstr>
      <vt:lpstr>علل فیزیولوژیک و زیست شناختی </vt:lpstr>
      <vt:lpstr>PowerPoint Presentation</vt:lpstr>
      <vt:lpstr>PowerPoint Presentation</vt:lpstr>
      <vt:lpstr>PowerPoint Presentation</vt:lpstr>
      <vt:lpstr>عوارض کمبود سروتونین</vt:lpstr>
      <vt:lpstr>PowerPoint Presentation</vt:lpstr>
      <vt:lpstr>PowerPoint Presentation</vt:lpstr>
      <vt:lpstr>PowerPoint Presentation</vt:lpstr>
      <vt:lpstr>PowerPoint Presentation</vt:lpstr>
      <vt:lpstr>PowerPoint Presentation</vt:lpstr>
      <vt:lpstr>ژنتیک و توارث</vt:lpstr>
      <vt:lpstr>سندرم نقص سیستم پاداش</vt:lpstr>
      <vt:lpstr>مطالعه 80 ساله دانشگاه هاروارد به این سوال پاسخ میدهد</vt:lpstr>
      <vt:lpstr>مشخصات مطالعه</vt:lpstr>
      <vt:lpstr>گرمی ارتباط با پدر </vt:lpstr>
      <vt:lpstr>نتیجه نهایی مطالعه!</vt:lpstr>
      <vt:lpstr>گرمی ارتباط با مادر </vt:lpstr>
      <vt:lpstr>PowerPoint Presentation</vt:lpstr>
      <vt:lpstr>PowerPoint Presentation</vt:lpstr>
      <vt:lpstr>PowerPoint Presentation</vt:lpstr>
      <vt:lpstr>PowerPoint Presentation</vt:lpstr>
      <vt:lpstr>PowerPoint Presentation</vt:lpstr>
      <vt:lpstr>  نظرية دوقطبی سازی و  آبشار گاتمن </vt:lpstr>
      <vt:lpstr>PowerPoint Presentation</vt:lpstr>
      <vt:lpstr>PowerPoint Presentation</vt:lpstr>
      <vt:lpstr>PowerPoint Presentation</vt:lpstr>
      <vt:lpstr>نظریه انتخاب</vt:lpstr>
      <vt:lpstr>PowerPoint Presentation</vt:lpstr>
      <vt:lpstr>همه ما پنج نیاز ژنتیک داریم که توسط آنها برانگیخته میشویم. تمام رفتار های ما برای ارضای یکی از نیازهای ما صادر می شود.</vt:lpstr>
      <vt:lpstr>7 Relationship Habits </vt:lpstr>
      <vt:lpstr>PowerPoint Presentation</vt:lpstr>
      <vt:lpstr>10 اصل بنیادین</vt:lpstr>
      <vt:lpstr>PowerPoint Presentation</vt:lpstr>
      <vt:lpstr>Total behavior همه آنچه از انسان سر میزند رفتار کلی است که از چها جزء تشکیل شده است.</vt:lpstr>
      <vt:lpstr>خشم</vt:lpstr>
      <vt:lpstr>PowerPoint Presentation</vt:lpstr>
      <vt:lpstr>PowerPoint Presentation</vt:lpstr>
      <vt:lpstr>10 عادت مادران بانشاط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علل درک شده (بهانه های) طلاق در مراجعین  </dc:title>
  <dc:creator>Lenovo Pc</dc:creator>
  <cp:lastModifiedBy>Lenovo Pc</cp:lastModifiedBy>
  <cp:revision>14</cp:revision>
  <dcterms:created xsi:type="dcterms:W3CDTF">2022-02-12T12:39:57Z</dcterms:created>
  <dcterms:modified xsi:type="dcterms:W3CDTF">2022-02-13T03:56:02Z</dcterms:modified>
</cp:coreProperties>
</file>