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687" r:id="rId4"/>
    <p:sldMasterId id="2147483701" r:id="rId5"/>
    <p:sldMasterId id="2147483713" r:id="rId6"/>
    <p:sldMasterId id="2147483725" r:id="rId7"/>
    <p:sldMasterId id="2147483774" r:id="rId8"/>
    <p:sldMasterId id="2147483792" r:id="rId9"/>
    <p:sldMasterId id="2147483806" r:id="rId10"/>
  </p:sldMasterIdLst>
  <p:notesMasterIdLst>
    <p:notesMasterId r:id="rId54"/>
  </p:notesMasterIdLst>
  <p:sldIdLst>
    <p:sldId id="259" r:id="rId11"/>
    <p:sldId id="314" r:id="rId12"/>
    <p:sldId id="313" r:id="rId13"/>
    <p:sldId id="296" r:id="rId14"/>
    <p:sldId id="271" r:id="rId15"/>
    <p:sldId id="260" r:id="rId16"/>
    <p:sldId id="298" r:id="rId17"/>
    <p:sldId id="258" r:id="rId18"/>
    <p:sldId id="295" r:id="rId19"/>
    <p:sldId id="261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266" r:id="rId28"/>
    <p:sldId id="265" r:id="rId29"/>
    <p:sldId id="267" r:id="rId30"/>
    <p:sldId id="268" r:id="rId31"/>
    <p:sldId id="269" r:id="rId32"/>
    <p:sldId id="270" r:id="rId33"/>
    <p:sldId id="262" r:id="rId34"/>
    <p:sldId id="263" r:id="rId35"/>
    <p:sldId id="272" r:id="rId36"/>
    <p:sldId id="273" r:id="rId37"/>
    <p:sldId id="285" r:id="rId38"/>
    <p:sldId id="294" r:id="rId39"/>
    <p:sldId id="311" r:id="rId40"/>
    <p:sldId id="286" r:id="rId41"/>
    <p:sldId id="289" r:id="rId42"/>
    <p:sldId id="290" r:id="rId43"/>
    <p:sldId id="306" r:id="rId44"/>
    <p:sldId id="307" r:id="rId45"/>
    <p:sldId id="308" r:id="rId46"/>
    <p:sldId id="309" r:id="rId47"/>
    <p:sldId id="315" r:id="rId48"/>
    <p:sldId id="316" r:id="rId49"/>
    <p:sldId id="293" r:id="rId50"/>
    <p:sldId id="283" r:id="rId51"/>
    <p:sldId id="312" r:id="rId52"/>
    <p:sldId id="284" r:id="rId53"/>
  </p:sldIdLst>
  <p:sldSz cx="12192000" cy="6858000"/>
  <p:notesSz cx="6858000" cy="9144000"/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00AF0-347D-4F8D-9831-5E73344BCFE7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5823B-BE0A-46CC-BFF1-AEB95C57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5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Camara Phyllis Jones, MD, MPH, PhD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010C7-AE60-4835-86A1-EAAA125AE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28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Camara Phyllis Jones, MD, MPH, PhD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010C7-AE60-4835-86A1-EAAA125AE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5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Shape 8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33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9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02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914400"/>
            <a:fld id="{E0DA9CC3-B985-4306-B652-DB1A0BC8BC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3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F171AAAB-C4B5-40A6-BF2E-95BE56CB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644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93B77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922967" y="2655767"/>
            <a:ext cx="6346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0" name="Shape 10"/>
          <p:cNvGrpSpPr/>
          <p:nvPr/>
        </p:nvGrpSpPr>
        <p:grpSpPr>
          <a:xfrm rot="-5400000">
            <a:off x="2470756" y="2112527"/>
            <a:ext cx="1868209" cy="7012940"/>
            <a:chOff x="818425" y="238125"/>
            <a:chExt cx="1395575" cy="5238750"/>
          </a:xfrm>
        </p:grpSpPr>
        <p:sp>
          <p:nvSpPr>
            <p:cNvPr id="11" name="Shape 11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Shape 1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hape 1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Shape 3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Shape 3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hape 3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" name="Shape 3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3" name="Shape 4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Shape 4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8" name="Shape 4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Shape 51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Shape 54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" name="Shape 5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" name="Shape 6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3" name="Shape 6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Shape 64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Shape 6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Shape 67"/>
          <p:cNvGrpSpPr/>
          <p:nvPr/>
        </p:nvGrpSpPr>
        <p:grpSpPr>
          <a:xfrm rot="5400000">
            <a:off x="7853022" y="-2267573"/>
            <a:ext cx="1868209" cy="7012940"/>
            <a:chOff x="818425" y="238125"/>
            <a:chExt cx="1395575" cy="5238750"/>
          </a:xfrm>
        </p:grpSpPr>
        <p:sp>
          <p:nvSpPr>
            <p:cNvPr id="68" name="Shape 68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" name="Shape 6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0" name="Shape 70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Shape 8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Shape 8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Shape 90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1" name="Shape 91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" name="Shape 9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Shape 100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1" name="Shape 10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Shape 104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5" name="Shape 10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Shape 111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2" name="Shape 11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" name="Shape 11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9" name="Shape 11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8758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838633" y="782633"/>
            <a:ext cx="8012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838633" y="2006600"/>
            <a:ext cx="8012800" cy="4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✢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09" name="Shape 209"/>
          <p:cNvGrpSpPr/>
          <p:nvPr/>
        </p:nvGrpSpPr>
        <p:grpSpPr>
          <a:xfrm>
            <a:off x="9477656" y="-77473"/>
            <a:ext cx="1868209" cy="7012940"/>
            <a:chOff x="818425" y="238125"/>
            <a:chExt cx="1395575" cy="5238750"/>
          </a:xfrm>
        </p:grpSpPr>
        <p:sp>
          <p:nvSpPr>
            <p:cNvPr id="210" name="Shape 210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Shape 211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Shape 220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1" name="Shape 231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2" name="Shape 23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2" name="Shape 24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" name="Shape 24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Shape 250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1" name="Shape 251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Shape 25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4" name="Shape 25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8" name="Shape 258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1" name="Shape 261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2" name="Shape 26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6" name="Shape 266"/>
          <p:cNvGrpSpPr/>
          <p:nvPr/>
        </p:nvGrpSpPr>
        <p:grpSpPr>
          <a:xfrm rot="-9319279">
            <a:off x="602668" y="1055949"/>
            <a:ext cx="389219" cy="483595"/>
            <a:chOff x="4217025" y="773800"/>
            <a:chExt cx="290750" cy="361250"/>
          </a:xfrm>
        </p:grpSpPr>
        <p:sp>
          <p:nvSpPr>
            <p:cNvPr id="267" name="Shape 267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0" t="0" r="0" b="0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0" t="0" r="0" b="0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0" t="0" r="0" b="0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49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23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93B77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922967" y="2655767"/>
            <a:ext cx="6346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None/>
              <a:defRPr sz="7466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0" name="Shape 10"/>
          <p:cNvGrpSpPr/>
          <p:nvPr/>
        </p:nvGrpSpPr>
        <p:grpSpPr>
          <a:xfrm rot="-5400000">
            <a:off x="2470756" y="2112527"/>
            <a:ext cx="1868209" cy="7012940"/>
            <a:chOff x="818425" y="238125"/>
            <a:chExt cx="1395575" cy="5238750"/>
          </a:xfrm>
        </p:grpSpPr>
        <p:sp>
          <p:nvSpPr>
            <p:cNvPr id="11" name="Shape 11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" name="Shape 12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13" name="Shape 13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Shape 14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Shape 15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Shape 16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Shape 17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Shape 18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Shape 19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Shape 29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Shape 30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Shape 31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2" name="Shape 32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" name="Shape 33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Shape 36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Shape 37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9" name="Shape 39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3" name="Shape 43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44" name="Shape 44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Shape 45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Shape 46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Shape 47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48" name="Shape 48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Shape 51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52" name="Shape 52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Shape 54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Shape 57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Shape 58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9" name="Shape 59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" name="Shape 62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63" name="Shape 63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Shape 64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Shape 65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" name="Shape 67"/>
          <p:cNvGrpSpPr/>
          <p:nvPr/>
        </p:nvGrpSpPr>
        <p:grpSpPr>
          <a:xfrm rot="5400000">
            <a:off x="7853022" y="-2267573"/>
            <a:ext cx="1868209" cy="7012940"/>
            <a:chOff x="818425" y="238125"/>
            <a:chExt cx="1395575" cy="5238750"/>
          </a:xfrm>
        </p:grpSpPr>
        <p:sp>
          <p:nvSpPr>
            <p:cNvPr id="68" name="Shape 68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9" name="Shape 69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70" name="Shape 70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Shape 71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Shape 72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Shape 73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Shape 75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Shape 83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Shape 84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Shape 85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Shape 87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Shape 89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0" name="Shape 90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91" name="Shape 91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Shape 92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Shape 93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Shape 96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0" name="Shape 100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101" name="Shape 101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Shape 102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Shape 103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Shape 104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105" name="Shape 105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Shape 106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Shape 111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112" name="Shape 112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Shape 113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Shape 114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D9E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16" name="Shape 116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9" name="Shape 119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Shape 121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41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838633" y="782633"/>
            <a:ext cx="8012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838633" y="2006600"/>
            <a:ext cx="8012800" cy="4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✢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9pPr>
          </a:lstStyle>
          <a:p>
            <a:endParaRPr/>
          </a:p>
        </p:txBody>
      </p:sp>
      <p:grpSp>
        <p:nvGrpSpPr>
          <p:cNvPr id="209" name="Shape 209"/>
          <p:cNvGrpSpPr/>
          <p:nvPr/>
        </p:nvGrpSpPr>
        <p:grpSpPr>
          <a:xfrm>
            <a:off x="9477656" y="-77473"/>
            <a:ext cx="1868209" cy="7012940"/>
            <a:chOff x="818425" y="238125"/>
            <a:chExt cx="1395575" cy="5238750"/>
          </a:xfrm>
        </p:grpSpPr>
        <p:sp>
          <p:nvSpPr>
            <p:cNvPr id="210" name="Shape 210"/>
            <p:cNvSpPr/>
            <p:nvPr/>
          </p:nvSpPr>
          <p:spPr>
            <a:xfrm>
              <a:off x="1253650" y="245150"/>
              <a:ext cx="731300" cy="1178875"/>
            </a:xfrm>
            <a:custGeom>
              <a:avLst/>
              <a:gdLst/>
              <a:ahLst/>
              <a:cxnLst/>
              <a:rect l="0" t="0" r="0" b="0"/>
              <a:pathLst>
                <a:path w="29252" h="47155" extrusionOk="0">
                  <a:moveTo>
                    <a:pt x="17692" y="8600"/>
                  </a:moveTo>
                  <a:lnTo>
                    <a:pt x="14872" y="9305"/>
                  </a:lnTo>
                  <a:lnTo>
                    <a:pt x="11771" y="10080"/>
                  </a:lnTo>
                  <a:lnTo>
                    <a:pt x="8811" y="10856"/>
                  </a:lnTo>
                  <a:lnTo>
                    <a:pt x="7542" y="11278"/>
                  </a:lnTo>
                  <a:lnTo>
                    <a:pt x="6485" y="11631"/>
                  </a:lnTo>
                  <a:lnTo>
                    <a:pt x="9234" y="10503"/>
                  </a:lnTo>
                  <a:lnTo>
                    <a:pt x="10573" y="10010"/>
                  </a:lnTo>
                  <a:lnTo>
                    <a:pt x="11983" y="9587"/>
                  </a:lnTo>
                  <a:lnTo>
                    <a:pt x="13392" y="9164"/>
                  </a:lnTo>
                  <a:lnTo>
                    <a:pt x="14802" y="8882"/>
                  </a:lnTo>
                  <a:lnTo>
                    <a:pt x="16282" y="8671"/>
                  </a:lnTo>
                  <a:lnTo>
                    <a:pt x="17692" y="8600"/>
                  </a:lnTo>
                  <a:close/>
                  <a:moveTo>
                    <a:pt x="20652" y="3102"/>
                  </a:moveTo>
                  <a:lnTo>
                    <a:pt x="20934" y="3173"/>
                  </a:lnTo>
                  <a:lnTo>
                    <a:pt x="21709" y="3455"/>
                  </a:lnTo>
                  <a:lnTo>
                    <a:pt x="22414" y="3807"/>
                  </a:lnTo>
                  <a:lnTo>
                    <a:pt x="23049" y="4160"/>
                  </a:lnTo>
                  <a:lnTo>
                    <a:pt x="23683" y="4582"/>
                  </a:lnTo>
                  <a:lnTo>
                    <a:pt x="24247" y="5076"/>
                  </a:lnTo>
                  <a:lnTo>
                    <a:pt x="24740" y="5569"/>
                  </a:lnTo>
                  <a:lnTo>
                    <a:pt x="25234" y="6133"/>
                  </a:lnTo>
                  <a:lnTo>
                    <a:pt x="25656" y="6697"/>
                  </a:lnTo>
                  <a:lnTo>
                    <a:pt x="26079" y="7331"/>
                  </a:lnTo>
                  <a:lnTo>
                    <a:pt x="26432" y="7966"/>
                  </a:lnTo>
                  <a:lnTo>
                    <a:pt x="26714" y="8671"/>
                  </a:lnTo>
                  <a:lnTo>
                    <a:pt x="26996" y="9305"/>
                  </a:lnTo>
                  <a:lnTo>
                    <a:pt x="27278" y="10080"/>
                  </a:lnTo>
                  <a:lnTo>
                    <a:pt x="27489" y="10856"/>
                  </a:lnTo>
                  <a:lnTo>
                    <a:pt x="27771" y="12406"/>
                  </a:lnTo>
                  <a:lnTo>
                    <a:pt x="27348" y="11631"/>
                  </a:lnTo>
                  <a:lnTo>
                    <a:pt x="26996" y="10856"/>
                  </a:lnTo>
                  <a:lnTo>
                    <a:pt x="26502" y="10151"/>
                  </a:lnTo>
                  <a:lnTo>
                    <a:pt x="26009" y="9516"/>
                  </a:lnTo>
                  <a:lnTo>
                    <a:pt x="25022" y="8177"/>
                  </a:lnTo>
                  <a:lnTo>
                    <a:pt x="23894" y="6908"/>
                  </a:lnTo>
                  <a:lnTo>
                    <a:pt x="22837" y="5851"/>
                  </a:lnTo>
                  <a:lnTo>
                    <a:pt x="21850" y="4723"/>
                  </a:lnTo>
                  <a:lnTo>
                    <a:pt x="21427" y="4300"/>
                  </a:lnTo>
                  <a:lnTo>
                    <a:pt x="20864" y="3666"/>
                  </a:lnTo>
                  <a:lnTo>
                    <a:pt x="20652" y="3384"/>
                  </a:lnTo>
                  <a:lnTo>
                    <a:pt x="20511" y="3173"/>
                  </a:lnTo>
                  <a:lnTo>
                    <a:pt x="20582" y="3102"/>
                  </a:lnTo>
                  <a:close/>
                  <a:moveTo>
                    <a:pt x="18185" y="9516"/>
                  </a:moveTo>
                  <a:lnTo>
                    <a:pt x="17480" y="10151"/>
                  </a:lnTo>
                  <a:lnTo>
                    <a:pt x="16776" y="10715"/>
                  </a:lnTo>
                  <a:lnTo>
                    <a:pt x="15930" y="11208"/>
                  </a:lnTo>
                  <a:lnTo>
                    <a:pt x="15084" y="11560"/>
                  </a:lnTo>
                  <a:lnTo>
                    <a:pt x="14238" y="11913"/>
                  </a:lnTo>
                  <a:lnTo>
                    <a:pt x="13322" y="12124"/>
                  </a:lnTo>
                  <a:lnTo>
                    <a:pt x="12406" y="12336"/>
                  </a:lnTo>
                  <a:lnTo>
                    <a:pt x="11489" y="12477"/>
                  </a:lnTo>
                  <a:lnTo>
                    <a:pt x="9586" y="12688"/>
                  </a:lnTo>
                  <a:lnTo>
                    <a:pt x="7754" y="12759"/>
                  </a:lnTo>
                  <a:lnTo>
                    <a:pt x="5851" y="12759"/>
                  </a:lnTo>
                  <a:lnTo>
                    <a:pt x="4018" y="12829"/>
                  </a:lnTo>
                  <a:lnTo>
                    <a:pt x="4582" y="12547"/>
                  </a:lnTo>
                  <a:lnTo>
                    <a:pt x="5287" y="12336"/>
                  </a:lnTo>
                  <a:lnTo>
                    <a:pt x="6062" y="12195"/>
                  </a:lnTo>
                  <a:lnTo>
                    <a:pt x="6978" y="12054"/>
                  </a:lnTo>
                  <a:lnTo>
                    <a:pt x="8670" y="11913"/>
                  </a:lnTo>
                  <a:lnTo>
                    <a:pt x="9445" y="11842"/>
                  </a:lnTo>
                  <a:lnTo>
                    <a:pt x="10150" y="11701"/>
                  </a:lnTo>
                  <a:lnTo>
                    <a:pt x="12124" y="11278"/>
                  </a:lnTo>
                  <a:lnTo>
                    <a:pt x="14168" y="10715"/>
                  </a:lnTo>
                  <a:lnTo>
                    <a:pt x="16212" y="10151"/>
                  </a:lnTo>
                  <a:lnTo>
                    <a:pt x="18185" y="9516"/>
                  </a:lnTo>
                  <a:close/>
                  <a:moveTo>
                    <a:pt x="20511" y="3948"/>
                  </a:moveTo>
                  <a:lnTo>
                    <a:pt x="20864" y="4512"/>
                  </a:lnTo>
                  <a:lnTo>
                    <a:pt x="21216" y="5146"/>
                  </a:lnTo>
                  <a:lnTo>
                    <a:pt x="22062" y="6204"/>
                  </a:lnTo>
                  <a:lnTo>
                    <a:pt x="23824" y="8248"/>
                  </a:lnTo>
                  <a:lnTo>
                    <a:pt x="24881" y="9587"/>
                  </a:lnTo>
                  <a:lnTo>
                    <a:pt x="25797" y="10996"/>
                  </a:lnTo>
                  <a:lnTo>
                    <a:pt x="26220" y="11701"/>
                  </a:lnTo>
                  <a:lnTo>
                    <a:pt x="26573" y="12477"/>
                  </a:lnTo>
                  <a:lnTo>
                    <a:pt x="26925" y="13252"/>
                  </a:lnTo>
                  <a:lnTo>
                    <a:pt x="27207" y="14027"/>
                  </a:lnTo>
                  <a:lnTo>
                    <a:pt x="25022" y="11701"/>
                  </a:lnTo>
                  <a:lnTo>
                    <a:pt x="24035" y="10574"/>
                  </a:lnTo>
                  <a:lnTo>
                    <a:pt x="23119" y="9375"/>
                  </a:lnTo>
                  <a:lnTo>
                    <a:pt x="22344" y="8177"/>
                  </a:lnTo>
                  <a:lnTo>
                    <a:pt x="21568" y="6908"/>
                  </a:lnTo>
                  <a:lnTo>
                    <a:pt x="21286" y="6204"/>
                  </a:lnTo>
                  <a:lnTo>
                    <a:pt x="21005" y="5499"/>
                  </a:lnTo>
                  <a:lnTo>
                    <a:pt x="20723" y="4723"/>
                  </a:lnTo>
                  <a:lnTo>
                    <a:pt x="20511" y="3948"/>
                  </a:lnTo>
                  <a:close/>
                  <a:moveTo>
                    <a:pt x="12194" y="25657"/>
                  </a:moveTo>
                  <a:lnTo>
                    <a:pt x="9375" y="26855"/>
                  </a:lnTo>
                  <a:lnTo>
                    <a:pt x="6485" y="28195"/>
                  </a:lnTo>
                  <a:lnTo>
                    <a:pt x="4441" y="29181"/>
                  </a:lnTo>
                  <a:lnTo>
                    <a:pt x="2467" y="30098"/>
                  </a:lnTo>
                  <a:lnTo>
                    <a:pt x="3525" y="29252"/>
                  </a:lnTo>
                  <a:lnTo>
                    <a:pt x="4582" y="28406"/>
                  </a:lnTo>
                  <a:lnTo>
                    <a:pt x="5780" y="27701"/>
                  </a:lnTo>
                  <a:lnTo>
                    <a:pt x="6978" y="26996"/>
                  </a:lnTo>
                  <a:lnTo>
                    <a:pt x="8177" y="26503"/>
                  </a:lnTo>
                  <a:lnTo>
                    <a:pt x="9516" y="26080"/>
                  </a:lnTo>
                  <a:lnTo>
                    <a:pt x="10855" y="25798"/>
                  </a:lnTo>
                  <a:lnTo>
                    <a:pt x="12194" y="25657"/>
                  </a:lnTo>
                  <a:close/>
                  <a:moveTo>
                    <a:pt x="12194" y="26855"/>
                  </a:moveTo>
                  <a:lnTo>
                    <a:pt x="11207" y="27701"/>
                  </a:lnTo>
                  <a:lnTo>
                    <a:pt x="10221" y="28477"/>
                  </a:lnTo>
                  <a:lnTo>
                    <a:pt x="9234" y="29181"/>
                  </a:lnTo>
                  <a:lnTo>
                    <a:pt x="8106" y="29816"/>
                  </a:lnTo>
                  <a:lnTo>
                    <a:pt x="7260" y="30239"/>
                  </a:lnTo>
                  <a:lnTo>
                    <a:pt x="6414" y="30591"/>
                  </a:lnTo>
                  <a:lnTo>
                    <a:pt x="5498" y="30873"/>
                  </a:lnTo>
                  <a:lnTo>
                    <a:pt x="4582" y="31155"/>
                  </a:lnTo>
                  <a:lnTo>
                    <a:pt x="3666" y="31296"/>
                  </a:lnTo>
                  <a:lnTo>
                    <a:pt x="2679" y="31437"/>
                  </a:lnTo>
                  <a:lnTo>
                    <a:pt x="1763" y="31578"/>
                  </a:lnTo>
                  <a:lnTo>
                    <a:pt x="846" y="31578"/>
                  </a:lnTo>
                  <a:lnTo>
                    <a:pt x="1269" y="31296"/>
                  </a:lnTo>
                  <a:lnTo>
                    <a:pt x="1833" y="31014"/>
                  </a:lnTo>
                  <a:lnTo>
                    <a:pt x="3172" y="30521"/>
                  </a:lnTo>
                  <a:lnTo>
                    <a:pt x="4652" y="30027"/>
                  </a:lnTo>
                  <a:lnTo>
                    <a:pt x="5780" y="29675"/>
                  </a:lnTo>
                  <a:lnTo>
                    <a:pt x="9022" y="28265"/>
                  </a:lnTo>
                  <a:lnTo>
                    <a:pt x="12194" y="26855"/>
                  </a:lnTo>
                  <a:close/>
                  <a:moveTo>
                    <a:pt x="17762" y="20300"/>
                  </a:moveTo>
                  <a:lnTo>
                    <a:pt x="18608" y="21851"/>
                  </a:lnTo>
                  <a:lnTo>
                    <a:pt x="19383" y="23402"/>
                  </a:lnTo>
                  <a:lnTo>
                    <a:pt x="20018" y="25023"/>
                  </a:lnTo>
                  <a:lnTo>
                    <a:pt x="20652" y="26644"/>
                  </a:lnTo>
                  <a:lnTo>
                    <a:pt x="21780" y="29886"/>
                  </a:lnTo>
                  <a:lnTo>
                    <a:pt x="22485" y="31507"/>
                  </a:lnTo>
                  <a:lnTo>
                    <a:pt x="23190" y="33129"/>
                  </a:lnTo>
                  <a:lnTo>
                    <a:pt x="22414" y="32565"/>
                  </a:lnTo>
                  <a:lnTo>
                    <a:pt x="21639" y="31930"/>
                  </a:lnTo>
                  <a:lnTo>
                    <a:pt x="21005" y="31296"/>
                  </a:lnTo>
                  <a:lnTo>
                    <a:pt x="20370" y="30662"/>
                  </a:lnTo>
                  <a:lnTo>
                    <a:pt x="19806" y="29957"/>
                  </a:lnTo>
                  <a:lnTo>
                    <a:pt x="19313" y="29322"/>
                  </a:lnTo>
                  <a:lnTo>
                    <a:pt x="18890" y="28547"/>
                  </a:lnTo>
                  <a:lnTo>
                    <a:pt x="18467" y="27842"/>
                  </a:lnTo>
                  <a:lnTo>
                    <a:pt x="18115" y="26996"/>
                  </a:lnTo>
                  <a:lnTo>
                    <a:pt x="17833" y="26221"/>
                  </a:lnTo>
                  <a:lnTo>
                    <a:pt x="17621" y="25375"/>
                  </a:lnTo>
                  <a:lnTo>
                    <a:pt x="17480" y="24529"/>
                  </a:lnTo>
                  <a:lnTo>
                    <a:pt x="17410" y="23613"/>
                  </a:lnTo>
                  <a:lnTo>
                    <a:pt x="17339" y="22697"/>
                  </a:lnTo>
                  <a:lnTo>
                    <a:pt x="17339" y="21710"/>
                  </a:lnTo>
                  <a:lnTo>
                    <a:pt x="17480" y="20723"/>
                  </a:lnTo>
                  <a:lnTo>
                    <a:pt x="17480" y="21569"/>
                  </a:lnTo>
                  <a:lnTo>
                    <a:pt x="17480" y="22415"/>
                  </a:lnTo>
                  <a:lnTo>
                    <a:pt x="17551" y="23190"/>
                  </a:lnTo>
                  <a:lnTo>
                    <a:pt x="17692" y="24036"/>
                  </a:lnTo>
                  <a:lnTo>
                    <a:pt x="18115" y="25587"/>
                  </a:lnTo>
                  <a:lnTo>
                    <a:pt x="18608" y="27137"/>
                  </a:lnTo>
                  <a:lnTo>
                    <a:pt x="19172" y="28618"/>
                  </a:lnTo>
                  <a:lnTo>
                    <a:pt x="19524" y="29393"/>
                  </a:lnTo>
                  <a:lnTo>
                    <a:pt x="19736" y="29675"/>
                  </a:lnTo>
                  <a:lnTo>
                    <a:pt x="19877" y="29745"/>
                  </a:lnTo>
                  <a:lnTo>
                    <a:pt x="20159" y="29816"/>
                  </a:lnTo>
                  <a:lnTo>
                    <a:pt x="20511" y="29886"/>
                  </a:lnTo>
                  <a:lnTo>
                    <a:pt x="20652" y="29886"/>
                  </a:lnTo>
                  <a:lnTo>
                    <a:pt x="20723" y="29745"/>
                  </a:lnTo>
                  <a:lnTo>
                    <a:pt x="20793" y="29604"/>
                  </a:lnTo>
                  <a:lnTo>
                    <a:pt x="20723" y="29393"/>
                  </a:lnTo>
                  <a:lnTo>
                    <a:pt x="19806" y="27137"/>
                  </a:lnTo>
                  <a:lnTo>
                    <a:pt x="19031" y="24882"/>
                  </a:lnTo>
                  <a:lnTo>
                    <a:pt x="18397" y="22626"/>
                  </a:lnTo>
                  <a:lnTo>
                    <a:pt x="17762" y="20300"/>
                  </a:lnTo>
                  <a:close/>
                  <a:moveTo>
                    <a:pt x="10503" y="36723"/>
                  </a:moveTo>
                  <a:lnTo>
                    <a:pt x="10080" y="37569"/>
                  </a:lnTo>
                  <a:lnTo>
                    <a:pt x="9516" y="38697"/>
                  </a:lnTo>
                  <a:lnTo>
                    <a:pt x="9304" y="39261"/>
                  </a:lnTo>
                  <a:lnTo>
                    <a:pt x="9163" y="39825"/>
                  </a:lnTo>
                  <a:lnTo>
                    <a:pt x="9093" y="40036"/>
                  </a:lnTo>
                  <a:lnTo>
                    <a:pt x="9163" y="40248"/>
                  </a:lnTo>
                  <a:lnTo>
                    <a:pt x="9234" y="40388"/>
                  </a:lnTo>
                  <a:lnTo>
                    <a:pt x="9304" y="40529"/>
                  </a:lnTo>
                  <a:lnTo>
                    <a:pt x="9516" y="40600"/>
                  </a:lnTo>
                  <a:lnTo>
                    <a:pt x="9657" y="40529"/>
                  </a:lnTo>
                  <a:lnTo>
                    <a:pt x="9868" y="40459"/>
                  </a:lnTo>
                  <a:lnTo>
                    <a:pt x="10009" y="40248"/>
                  </a:lnTo>
                  <a:lnTo>
                    <a:pt x="10362" y="39754"/>
                  </a:lnTo>
                  <a:lnTo>
                    <a:pt x="10714" y="39120"/>
                  </a:lnTo>
                  <a:lnTo>
                    <a:pt x="11278" y="37851"/>
                  </a:lnTo>
                  <a:lnTo>
                    <a:pt x="11630" y="37005"/>
                  </a:lnTo>
                  <a:lnTo>
                    <a:pt x="12053" y="37569"/>
                  </a:lnTo>
                  <a:lnTo>
                    <a:pt x="12406" y="38274"/>
                  </a:lnTo>
                  <a:lnTo>
                    <a:pt x="12547" y="38626"/>
                  </a:lnTo>
                  <a:lnTo>
                    <a:pt x="12617" y="38979"/>
                  </a:lnTo>
                  <a:lnTo>
                    <a:pt x="12617" y="39331"/>
                  </a:lnTo>
                  <a:lnTo>
                    <a:pt x="12617" y="39684"/>
                  </a:lnTo>
                  <a:lnTo>
                    <a:pt x="12476" y="40248"/>
                  </a:lnTo>
                  <a:lnTo>
                    <a:pt x="12265" y="40741"/>
                  </a:lnTo>
                  <a:lnTo>
                    <a:pt x="11983" y="41305"/>
                  </a:lnTo>
                  <a:lnTo>
                    <a:pt x="11630" y="41869"/>
                  </a:lnTo>
                  <a:lnTo>
                    <a:pt x="11207" y="42433"/>
                  </a:lnTo>
                  <a:lnTo>
                    <a:pt x="10714" y="42996"/>
                  </a:lnTo>
                  <a:lnTo>
                    <a:pt x="9657" y="44054"/>
                  </a:lnTo>
                  <a:lnTo>
                    <a:pt x="8458" y="45040"/>
                  </a:lnTo>
                  <a:lnTo>
                    <a:pt x="7824" y="45463"/>
                  </a:lnTo>
                  <a:lnTo>
                    <a:pt x="7260" y="45816"/>
                  </a:lnTo>
                  <a:lnTo>
                    <a:pt x="6626" y="46098"/>
                  </a:lnTo>
                  <a:lnTo>
                    <a:pt x="6062" y="46380"/>
                  </a:lnTo>
                  <a:lnTo>
                    <a:pt x="5498" y="46521"/>
                  </a:lnTo>
                  <a:lnTo>
                    <a:pt x="5005" y="46591"/>
                  </a:lnTo>
                  <a:lnTo>
                    <a:pt x="5287" y="45181"/>
                  </a:lnTo>
                  <a:lnTo>
                    <a:pt x="5639" y="43772"/>
                  </a:lnTo>
                  <a:lnTo>
                    <a:pt x="6062" y="42292"/>
                  </a:lnTo>
                  <a:lnTo>
                    <a:pt x="6626" y="40952"/>
                  </a:lnTo>
                  <a:lnTo>
                    <a:pt x="6978" y="40248"/>
                  </a:lnTo>
                  <a:lnTo>
                    <a:pt x="7331" y="39613"/>
                  </a:lnTo>
                  <a:lnTo>
                    <a:pt x="7754" y="39049"/>
                  </a:lnTo>
                  <a:lnTo>
                    <a:pt x="8177" y="38485"/>
                  </a:lnTo>
                  <a:lnTo>
                    <a:pt x="8670" y="37992"/>
                  </a:lnTo>
                  <a:lnTo>
                    <a:pt x="9234" y="37499"/>
                  </a:lnTo>
                  <a:lnTo>
                    <a:pt x="9868" y="37076"/>
                  </a:lnTo>
                  <a:lnTo>
                    <a:pt x="10503" y="36723"/>
                  </a:lnTo>
                  <a:close/>
                  <a:moveTo>
                    <a:pt x="19947" y="1"/>
                  </a:moveTo>
                  <a:lnTo>
                    <a:pt x="19877" y="706"/>
                  </a:lnTo>
                  <a:lnTo>
                    <a:pt x="19806" y="1552"/>
                  </a:lnTo>
                  <a:lnTo>
                    <a:pt x="19665" y="3455"/>
                  </a:lnTo>
                  <a:lnTo>
                    <a:pt x="19595" y="4441"/>
                  </a:lnTo>
                  <a:lnTo>
                    <a:pt x="19454" y="5358"/>
                  </a:lnTo>
                  <a:lnTo>
                    <a:pt x="19242" y="6133"/>
                  </a:lnTo>
                  <a:lnTo>
                    <a:pt x="19102" y="6485"/>
                  </a:lnTo>
                  <a:lnTo>
                    <a:pt x="18961" y="6767"/>
                  </a:lnTo>
                  <a:lnTo>
                    <a:pt x="18679" y="7120"/>
                  </a:lnTo>
                  <a:lnTo>
                    <a:pt x="18397" y="7331"/>
                  </a:lnTo>
                  <a:lnTo>
                    <a:pt x="18115" y="7472"/>
                  </a:lnTo>
                  <a:lnTo>
                    <a:pt x="17833" y="7543"/>
                  </a:lnTo>
                  <a:lnTo>
                    <a:pt x="16071" y="7543"/>
                  </a:lnTo>
                  <a:lnTo>
                    <a:pt x="15225" y="7613"/>
                  </a:lnTo>
                  <a:lnTo>
                    <a:pt x="14379" y="7754"/>
                  </a:lnTo>
                  <a:lnTo>
                    <a:pt x="12687" y="8177"/>
                  </a:lnTo>
                  <a:lnTo>
                    <a:pt x="10362" y="8882"/>
                  </a:lnTo>
                  <a:lnTo>
                    <a:pt x="8881" y="9305"/>
                  </a:lnTo>
                  <a:lnTo>
                    <a:pt x="7472" y="9869"/>
                  </a:lnTo>
                  <a:lnTo>
                    <a:pt x="6062" y="10503"/>
                  </a:lnTo>
                  <a:lnTo>
                    <a:pt x="5357" y="10856"/>
                  </a:lnTo>
                  <a:lnTo>
                    <a:pt x="4793" y="11208"/>
                  </a:lnTo>
                  <a:lnTo>
                    <a:pt x="4229" y="11631"/>
                  </a:lnTo>
                  <a:lnTo>
                    <a:pt x="3736" y="12054"/>
                  </a:lnTo>
                  <a:lnTo>
                    <a:pt x="3313" y="12477"/>
                  </a:lnTo>
                  <a:lnTo>
                    <a:pt x="3031" y="12900"/>
                  </a:lnTo>
                  <a:lnTo>
                    <a:pt x="2820" y="12970"/>
                  </a:lnTo>
                  <a:lnTo>
                    <a:pt x="2749" y="13182"/>
                  </a:lnTo>
                  <a:lnTo>
                    <a:pt x="2820" y="13675"/>
                  </a:lnTo>
                  <a:lnTo>
                    <a:pt x="3031" y="13604"/>
                  </a:lnTo>
                  <a:lnTo>
                    <a:pt x="5921" y="13604"/>
                  </a:lnTo>
                  <a:lnTo>
                    <a:pt x="9586" y="13675"/>
                  </a:lnTo>
                  <a:lnTo>
                    <a:pt x="10714" y="13604"/>
                  </a:lnTo>
                  <a:lnTo>
                    <a:pt x="11912" y="13463"/>
                  </a:lnTo>
                  <a:lnTo>
                    <a:pt x="13110" y="13252"/>
                  </a:lnTo>
                  <a:lnTo>
                    <a:pt x="14238" y="12970"/>
                  </a:lnTo>
                  <a:lnTo>
                    <a:pt x="15366" y="12618"/>
                  </a:lnTo>
                  <a:lnTo>
                    <a:pt x="16494" y="12124"/>
                  </a:lnTo>
                  <a:lnTo>
                    <a:pt x="17480" y="11490"/>
                  </a:lnTo>
                  <a:lnTo>
                    <a:pt x="17974" y="11137"/>
                  </a:lnTo>
                  <a:lnTo>
                    <a:pt x="18397" y="10785"/>
                  </a:lnTo>
                  <a:lnTo>
                    <a:pt x="17974" y="14098"/>
                  </a:lnTo>
                  <a:lnTo>
                    <a:pt x="17621" y="16212"/>
                  </a:lnTo>
                  <a:lnTo>
                    <a:pt x="17269" y="18327"/>
                  </a:lnTo>
                  <a:lnTo>
                    <a:pt x="16776" y="20441"/>
                  </a:lnTo>
                  <a:lnTo>
                    <a:pt x="16494" y="21428"/>
                  </a:lnTo>
                  <a:lnTo>
                    <a:pt x="16212" y="22274"/>
                  </a:lnTo>
                  <a:lnTo>
                    <a:pt x="15859" y="23120"/>
                  </a:lnTo>
                  <a:lnTo>
                    <a:pt x="15436" y="23825"/>
                  </a:lnTo>
                  <a:lnTo>
                    <a:pt x="15013" y="24389"/>
                  </a:lnTo>
                  <a:lnTo>
                    <a:pt x="14591" y="24811"/>
                  </a:lnTo>
                  <a:lnTo>
                    <a:pt x="14309" y="24952"/>
                  </a:lnTo>
                  <a:lnTo>
                    <a:pt x="14027" y="25093"/>
                  </a:lnTo>
                  <a:lnTo>
                    <a:pt x="13322" y="25234"/>
                  </a:lnTo>
                  <a:lnTo>
                    <a:pt x="12617" y="25305"/>
                  </a:lnTo>
                  <a:lnTo>
                    <a:pt x="10150" y="25305"/>
                  </a:lnTo>
                  <a:lnTo>
                    <a:pt x="9375" y="25375"/>
                  </a:lnTo>
                  <a:lnTo>
                    <a:pt x="8670" y="25516"/>
                  </a:lnTo>
                  <a:lnTo>
                    <a:pt x="7824" y="25798"/>
                  </a:lnTo>
                  <a:lnTo>
                    <a:pt x="6978" y="26151"/>
                  </a:lnTo>
                  <a:lnTo>
                    <a:pt x="6203" y="26503"/>
                  </a:lnTo>
                  <a:lnTo>
                    <a:pt x="5428" y="26926"/>
                  </a:lnTo>
                  <a:lnTo>
                    <a:pt x="4652" y="27349"/>
                  </a:lnTo>
                  <a:lnTo>
                    <a:pt x="3948" y="27842"/>
                  </a:lnTo>
                  <a:lnTo>
                    <a:pt x="2538" y="28970"/>
                  </a:lnTo>
                  <a:lnTo>
                    <a:pt x="1481" y="29816"/>
                  </a:lnTo>
                  <a:lnTo>
                    <a:pt x="705" y="30521"/>
                  </a:lnTo>
                  <a:lnTo>
                    <a:pt x="212" y="31085"/>
                  </a:lnTo>
                  <a:lnTo>
                    <a:pt x="71" y="31366"/>
                  </a:lnTo>
                  <a:lnTo>
                    <a:pt x="0" y="31507"/>
                  </a:lnTo>
                  <a:lnTo>
                    <a:pt x="0" y="31648"/>
                  </a:lnTo>
                  <a:lnTo>
                    <a:pt x="141" y="31789"/>
                  </a:lnTo>
                  <a:lnTo>
                    <a:pt x="353" y="31930"/>
                  </a:lnTo>
                  <a:lnTo>
                    <a:pt x="635" y="32001"/>
                  </a:lnTo>
                  <a:lnTo>
                    <a:pt x="1622" y="32071"/>
                  </a:lnTo>
                  <a:lnTo>
                    <a:pt x="2961" y="32001"/>
                  </a:lnTo>
                  <a:lnTo>
                    <a:pt x="3807" y="31930"/>
                  </a:lnTo>
                  <a:lnTo>
                    <a:pt x="4652" y="31860"/>
                  </a:lnTo>
                  <a:lnTo>
                    <a:pt x="5498" y="31648"/>
                  </a:lnTo>
                  <a:lnTo>
                    <a:pt x="6273" y="31437"/>
                  </a:lnTo>
                  <a:lnTo>
                    <a:pt x="7049" y="31226"/>
                  </a:lnTo>
                  <a:lnTo>
                    <a:pt x="7824" y="30873"/>
                  </a:lnTo>
                  <a:lnTo>
                    <a:pt x="9304" y="30168"/>
                  </a:lnTo>
                  <a:lnTo>
                    <a:pt x="10784" y="29322"/>
                  </a:lnTo>
                  <a:lnTo>
                    <a:pt x="12124" y="28336"/>
                  </a:lnTo>
                  <a:lnTo>
                    <a:pt x="13392" y="27278"/>
                  </a:lnTo>
                  <a:lnTo>
                    <a:pt x="14661" y="26151"/>
                  </a:lnTo>
                  <a:lnTo>
                    <a:pt x="13956" y="28265"/>
                  </a:lnTo>
                  <a:lnTo>
                    <a:pt x="13322" y="30450"/>
                  </a:lnTo>
                  <a:lnTo>
                    <a:pt x="12899" y="31507"/>
                  </a:lnTo>
                  <a:lnTo>
                    <a:pt x="12476" y="32565"/>
                  </a:lnTo>
                  <a:lnTo>
                    <a:pt x="12053" y="33551"/>
                  </a:lnTo>
                  <a:lnTo>
                    <a:pt x="11489" y="34468"/>
                  </a:lnTo>
                  <a:lnTo>
                    <a:pt x="11137" y="35032"/>
                  </a:lnTo>
                  <a:lnTo>
                    <a:pt x="10714" y="35455"/>
                  </a:lnTo>
                  <a:lnTo>
                    <a:pt x="10221" y="35877"/>
                  </a:lnTo>
                  <a:lnTo>
                    <a:pt x="9727" y="36159"/>
                  </a:lnTo>
                  <a:lnTo>
                    <a:pt x="8740" y="36864"/>
                  </a:lnTo>
                  <a:lnTo>
                    <a:pt x="8247" y="37287"/>
                  </a:lnTo>
                  <a:lnTo>
                    <a:pt x="7683" y="37781"/>
                  </a:lnTo>
                  <a:lnTo>
                    <a:pt x="7331" y="38133"/>
                  </a:lnTo>
                  <a:lnTo>
                    <a:pt x="6978" y="38697"/>
                  </a:lnTo>
                  <a:lnTo>
                    <a:pt x="6133" y="40107"/>
                  </a:lnTo>
                  <a:lnTo>
                    <a:pt x="5216" y="41798"/>
                  </a:lnTo>
                  <a:lnTo>
                    <a:pt x="4864" y="42644"/>
                  </a:lnTo>
                  <a:lnTo>
                    <a:pt x="4511" y="43490"/>
                  </a:lnTo>
                  <a:lnTo>
                    <a:pt x="4300" y="44336"/>
                  </a:lnTo>
                  <a:lnTo>
                    <a:pt x="4159" y="45111"/>
                  </a:lnTo>
                  <a:lnTo>
                    <a:pt x="4159" y="45816"/>
                  </a:lnTo>
                  <a:lnTo>
                    <a:pt x="4159" y="46098"/>
                  </a:lnTo>
                  <a:lnTo>
                    <a:pt x="4229" y="46380"/>
                  </a:lnTo>
                  <a:lnTo>
                    <a:pt x="4370" y="46591"/>
                  </a:lnTo>
                  <a:lnTo>
                    <a:pt x="4511" y="46803"/>
                  </a:lnTo>
                  <a:lnTo>
                    <a:pt x="4723" y="46944"/>
                  </a:lnTo>
                  <a:lnTo>
                    <a:pt x="4934" y="47084"/>
                  </a:lnTo>
                  <a:lnTo>
                    <a:pt x="5216" y="47155"/>
                  </a:lnTo>
                  <a:lnTo>
                    <a:pt x="5992" y="47155"/>
                  </a:lnTo>
                  <a:lnTo>
                    <a:pt x="6414" y="47014"/>
                  </a:lnTo>
                  <a:lnTo>
                    <a:pt x="7049" y="46803"/>
                  </a:lnTo>
                  <a:lnTo>
                    <a:pt x="7683" y="46521"/>
                  </a:lnTo>
                  <a:lnTo>
                    <a:pt x="8388" y="46168"/>
                  </a:lnTo>
                  <a:lnTo>
                    <a:pt x="9093" y="45745"/>
                  </a:lnTo>
                  <a:lnTo>
                    <a:pt x="9798" y="45252"/>
                  </a:lnTo>
                  <a:lnTo>
                    <a:pt x="10432" y="44688"/>
                  </a:lnTo>
                  <a:lnTo>
                    <a:pt x="11066" y="44124"/>
                  </a:lnTo>
                  <a:lnTo>
                    <a:pt x="11630" y="43490"/>
                  </a:lnTo>
                  <a:lnTo>
                    <a:pt x="12194" y="42855"/>
                  </a:lnTo>
                  <a:lnTo>
                    <a:pt x="12687" y="42151"/>
                  </a:lnTo>
                  <a:lnTo>
                    <a:pt x="13040" y="41446"/>
                  </a:lnTo>
                  <a:lnTo>
                    <a:pt x="13392" y="40741"/>
                  </a:lnTo>
                  <a:lnTo>
                    <a:pt x="13604" y="40036"/>
                  </a:lnTo>
                  <a:lnTo>
                    <a:pt x="13674" y="39261"/>
                  </a:lnTo>
                  <a:lnTo>
                    <a:pt x="13674" y="38556"/>
                  </a:lnTo>
                  <a:lnTo>
                    <a:pt x="13533" y="37851"/>
                  </a:lnTo>
                  <a:lnTo>
                    <a:pt x="13392" y="37640"/>
                  </a:lnTo>
                  <a:lnTo>
                    <a:pt x="13181" y="37358"/>
                  </a:lnTo>
                  <a:lnTo>
                    <a:pt x="12758" y="36794"/>
                  </a:lnTo>
                  <a:lnTo>
                    <a:pt x="12335" y="36300"/>
                  </a:lnTo>
                  <a:lnTo>
                    <a:pt x="12194" y="36018"/>
                  </a:lnTo>
                  <a:lnTo>
                    <a:pt x="12124" y="35807"/>
                  </a:lnTo>
                  <a:lnTo>
                    <a:pt x="12194" y="35455"/>
                  </a:lnTo>
                  <a:lnTo>
                    <a:pt x="12335" y="34961"/>
                  </a:lnTo>
                  <a:lnTo>
                    <a:pt x="12828" y="33763"/>
                  </a:lnTo>
                  <a:lnTo>
                    <a:pt x="13815" y="31719"/>
                  </a:lnTo>
                  <a:lnTo>
                    <a:pt x="14591" y="29675"/>
                  </a:lnTo>
                  <a:lnTo>
                    <a:pt x="15295" y="27560"/>
                  </a:lnTo>
                  <a:lnTo>
                    <a:pt x="16000" y="25516"/>
                  </a:lnTo>
                  <a:lnTo>
                    <a:pt x="16635" y="23402"/>
                  </a:lnTo>
                  <a:lnTo>
                    <a:pt x="16635" y="24177"/>
                  </a:lnTo>
                  <a:lnTo>
                    <a:pt x="16705" y="24952"/>
                  </a:lnTo>
                  <a:lnTo>
                    <a:pt x="16846" y="25728"/>
                  </a:lnTo>
                  <a:lnTo>
                    <a:pt x="16987" y="26503"/>
                  </a:lnTo>
                  <a:lnTo>
                    <a:pt x="17198" y="27208"/>
                  </a:lnTo>
                  <a:lnTo>
                    <a:pt x="17480" y="27983"/>
                  </a:lnTo>
                  <a:lnTo>
                    <a:pt x="17762" y="28688"/>
                  </a:lnTo>
                  <a:lnTo>
                    <a:pt x="18115" y="29393"/>
                  </a:lnTo>
                  <a:lnTo>
                    <a:pt x="18538" y="30027"/>
                  </a:lnTo>
                  <a:lnTo>
                    <a:pt x="18961" y="30662"/>
                  </a:lnTo>
                  <a:lnTo>
                    <a:pt x="19454" y="31296"/>
                  </a:lnTo>
                  <a:lnTo>
                    <a:pt x="20018" y="31860"/>
                  </a:lnTo>
                  <a:lnTo>
                    <a:pt x="20582" y="32353"/>
                  </a:lnTo>
                  <a:lnTo>
                    <a:pt x="21216" y="32847"/>
                  </a:lnTo>
                  <a:lnTo>
                    <a:pt x="21850" y="33270"/>
                  </a:lnTo>
                  <a:lnTo>
                    <a:pt x="22555" y="33622"/>
                  </a:lnTo>
                  <a:lnTo>
                    <a:pt x="23049" y="33904"/>
                  </a:lnTo>
                  <a:lnTo>
                    <a:pt x="23612" y="34045"/>
                  </a:lnTo>
                  <a:lnTo>
                    <a:pt x="23894" y="34115"/>
                  </a:lnTo>
                  <a:lnTo>
                    <a:pt x="24106" y="34115"/>
                  </a:lnTo>
                  <a:lnTo>
                    <a:pt x="24317" y="34045"/>
                  </a:lnTo>
                  <a:lnTo>
                    <a:pt x="24458" y="33833"/>
                  </a:lnTo>
                  <a:lnTo>
                    <a:pt x="24458" y="33692"/>
                  </a:lnTo>
                  <a:lnTo>
                    <a:pt x="24458" y="33411"/>
                  </a:lnTo>
                  <a:lnTo>
                    <a:pt x="24247" y="32635"/>
                  </a:lnTo>
                  <a:lnTo>
                    <a:pt x="23965" y="31719"/>
                  </a:lnTo>
                  <a:lnTo>
                    <a:pt x="23542" y="30591"/>
                  </a:lnTo>
                  <a:lnTo>
                    <a:pt x="22767" y="28547"/>
                  </a:lnTo>
                  <a:lnTo>
                    <a:pt x="22203" y="27137"/>
                  </a:lnTo>
                  <a:lnTo>
                    <a:pt x="21780" y="25798"/>
                  </a:lnTo>
                  <a:lnTo>
                    <a:pt x="21216" y="24389"/>
                  </a:lnTo>
                  <a:lnTo>
                    <a:pt x="20652" y="23120"/>
                  </a:lnTo>
                  <a:lnTo>
                    <a:pt x="19877" y="21851"/>
                  </a:lnTo>
                  <a:lnTo>
                    <a:pt x="19454" y="21146"/>
                  </a:lnTo>
                  <a:lnTo>
                    <a:pt x="19102" y="20653"/>
                  </a:lnTo>
                  <a:lnTo>
                    <a:pt x="18467" y="19878"/>
                  </a:lnTo>
                  <a:lnTo>
                    <a:pt x="18256" y="19455"/>
                  </a:lnTo>
                  <a:lnTo>
                    <a:pt x="18115" y="19032"/>
                  </a:lnTo>
                  <a:lnTo>
                    <a:pt x="18044" y="18468"/>
                  </a:lnTo>
                  <a:lnTo>
                    <a:pt x="18044" y="17763"/>
                  </a:lnTo>
                  <a:lnTo>
                    <a:pt x="18185" y="16283"/>
                  </a:lnTo>
                  <a:lnTo>
                    <a:pt x="18397" y="14732"/>
                  </a:lnTo>
                  <a:lnTo>
                    <a:pt x="19031" y="11701"/>
                  </a:lnTo>
                  <a:lnTo>
                    <a:pt x="19595" y="8671"/>
                  </a:lnTo>
                  <a:lnTo>
                    <a:pt x="19877" y="7120"/>
                  </a:lnTo>
                  <a:lnTo>
                    <a:pt x="20018" y="5640"/>
                  </a:lnTo>
                  <a:lnTo>
                    <a:pt x="20370" y="6767"/>
                  </a:lnTo>
                  <a:lnTo>
                    <a:pt x="20793" y="7825"/>
                  </a:lnTo>
                  <a:lnTo>
                    <a:pt x="21286" y="8741"/>
                  </a:lnTo>
                  <a:lnTo>
                    <a:pt x="21921" y="9587"/>
                  </a:lnTo>
                  <a:lnTo>
                    <a:pt x="22555" y="10433"/>
                  </a:lnTo>
                  <a:lnTo>
                    <a:pt x="23331" y="11278"/>
                  </a:lnTo>
                  <a:lnTo>
                    <a:pt x="24811" y="12900"/>
                  </a:lnTo>
                  <a:lnTo>
                    <a:pt x="25868" y="14239"/>
                  </a:lnTo>
                  <a:lnTo>
                    <a:pt x="26432" y="14944"/>
                  </a:lnTo>
                  <a:lnTo>
                    <a:pt x="27066" y="15507"/>
                  </a:lnTo>
                  <a:lnTo>
                    <a:pt x="27348" y="15789"/>
                  </a:lnTo>
                  <a:lnTo>
                    <a:pt x="27701" y="15930"/>
                  </a:lnTo>
                  <a:lnTo>
                    <a:pt x="27982" y="16001"/>
                  </a:lnTo>
                  <a:lnTo>
                    <a:pt x="28194" y="15930"/>
                  </a:lnTo>
                  <a:lnTo>
                    <a:pt x="28476" y="15860"/>
                  </a:lnTo>
                  <a:lnTo>
                    <a:pt x="28687" y="15578"/>
                  </a:lnTo>
                  <a:lnTo>
                    <a:pt x="28899" y="15226"/>
                  </a:lnTo>
                  <a:lnTo>
                    <a:pt x="29110" y="14662"/>
                  </a:lnTo>
                  <a:lnTo>
                    <a:pt x="29181" y="14168"/>
                  </a:lnTo>
                  <a:lnTo>
                    <a:pt x="29251" y="13675"/>
                  </a:lnTo>
                  <a:lnTo>
                    <a:pt x="29251" y="13111"/>
                  </a:lnTo>
                  <a:lnTo>
                    <a:pt x="29181" y="12477"/>
                  </a:lnTo>
                  <a:lnTo>
                    <a:pt x="28969" y="11278"/>
                  </a:lnTo>
                  <a:lnTo>
                    <a:pt x="28617" y="10080"/>
                  </a:lnTo>
                  <a:lnTo>
                    <a:pt x="28123" y="8811"/>
                  </a:lnTo>
                  <a:lnTo>
                    <a:pt x="27630" y="7684"/>
                  </a:lnTo>
                  <a:lnTo>
                    <a:pt x="27066" y="6626"/>
                  </a:lnTo>
                  <a:lnTo>
                    <a:pt x="26573" y="5781"/>
                  </a:lnTo>
                  <a:lnTo>
                    <a:pt x="26150" y="5217"/>
                  </a:lnTo>
                  <a:lnTo>
                    <a:pt x="25516" y="4512"/>
                  </a:lnTo>
                  <a:lnTo>
                    <a:pt x="24670" y="3807"/>
                  </a:lnTo>
                  <a:lnTo>
                    <a:pt x="23753" y="3102"/>
                  </a:lnTo>
                  <a:lnTo>
                    <a:pt x="22767" y="2538"/>
                  </a:lnTo>
                  <a:lnTo>
                    <a:pt x="22273" y="2256"/>
                  </a:lnTo>
                  <a:lnTo>
                    <a:pt x="21780" y="2115"/>
                  </a:lnTo>
                  <a:lnTo>
                    <a:pt x="21357" y="2045"/>
                  </a:lnTo>
                  <a:lnTo>
                    <a:pt x="20934" y="2045"/>
                  </a:lnTo>
                  <a:lnTo>
                    <a:pt x="20511" y="2186"/>
                  </a:lnTo>
                  <a:lnTo>
                    <a:pt x="20229" y="2397"/>
                  </a:lnTo>
                  <a:lnTo>
                    <a:pt x="20088" y="1129"/>
                  </a:lnTo>
                  <a:lnTo>
                    <a:pt x="19947" y="1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1" name="Shape 211"/>
            <p:cNvGrpSpPr/>
            <p:nvPr/>
          </p:nvGrpSpPr>
          <p:grpSpPr>
            <a:xfrm>
              <a:off x="818425" y="1334150"/>
              <a:ext cx="925100" cy="1370950"/>
              <a:chOff x="3112200" y="1334150"/>
              <a:chExt cx="925100" cy="1370950"/>
            </a:xfrm>
          </p:grpSpPr>
          <p:sp>
            <p:nvSpPr>
              <p:cNvPr id="212" name="Shape 212"/>
              <p:cNvSpPr/>
              <p:nvPr/>
            </p:nvSpPr>
            <p:spPr>
              <a:xfrm>
                <a:off x="3173850" y="1334150"/>
                <a:ext cx="819400" cy="1279300"/>
              </a:xfrm>
              <a:custGeom>
                <a:avLst/>
                <a:gdLst/>
                <a:ahLst/>
                <a:cxnLst/>
                <a:rect l="0" t="0" r="0" b="0"/>
                <a:pathLst>
                  <a:path w="32776" h="51172" extrusionOk="0">
                    <a:moveTo>
                      <a:pt x="15155" y="0"/>
                    </a:moveTo>
                    <a:lnTo>
                      <a:pt x="15026" y="431"/>
                    </a:lnTo>
                    <a:lnTo>
                      <a:pt x="15084" y="353"/>
                    </a:lnTo>
                    <a:lnTo>
                      <a:pt x="15155" y="0"/>
                    </a:lnTo>
                    <a:close/>
                    <a:moveTo>
                      <a:pt x="15026" y="431"/>
                    </a:moveTo>
                    <a:lnTo>
                      <a:pt x="14873" y="635"/>
                    </a:lnTo>
                    <a:lnTo>
                      <a:pt x="14380" y="1339"/>
                    </a:lnTo>
                    <a:lnTo>
                      <a:pt x="13957" y="2044"/>
                    </a:lnTo>
                    <a:lnTo>
                      <a:pt x="13745" y="2397"/>
                    </a:lnTo>
                    <a:lnTo>
                      <a:pt x="13604" y="2820"/>
                    </a:lnTo>
                    <a:lnTo>
                      <a:pt x="13252" y="3947"/>
                    </a:lnTo>
                    <a:lnTo>
                      <a:pt x="13040" y="5146"/>
                    </a:lnTo>
                    <a:lnTo>
                      <a:pt x="12970" y="6273"/>
                    </a:lnTo>
                    <a:lnTo>
                      <a:pt x="12899" y="7472"/>
                    </a:lnTo>
                    <a:lnTo>
                      <a:pt x="12970" y="8670"/>
                    </a:lnTo>
                    <a:lnTo>
                      <a:pt x="13181" y="9798"/>
                    </a:lnTo>
                    <a:lnTo>
                      <a:pt x="13463" y="10996"/>
                    </a:lnTo>
                    <a:lnTo>
                      <a:pt x="13816" y="12124"/>
                    </a:lnTo>
                    <a:lnTo>
                      <a:pt x="14098" y="13251"/>
                    </a:lnTo>
                    <a:lnTo>
                      <a:pt x="14380" y="14379"/>
                    </a:lnTo>
                    <a:lnTo>
                      <a:pt x="14591" y="15436"/>
                    </a:lnTo>
                    <a:lnTo>
                      <a:pt x="14662" y="16564"/>
                    </a:lnTo>
                    <a:lnTo>
                      <a:pt x="14662" y="17128"/>
                    </a:lnTo>
                    <a:lnTo>
                      <a:pt x="14591" y="17692"/>
                    </a:lnTo>
                    <a:lnTo>
                      <a:pt x="14380" y="18115"/>
                    </a:lnTo>
                    <a:lnTo>
                      <a:pt x="14168" y="18538"/>
                    </a:lnTo>
                    <a:lnTo>
                      <a:pt x="13886" y="18820"/>
                    </a:lnTo>
                    <a:lnTo>
                      <a:pt x="13604" y="19172"/>
                    </a:lnTo>
                    <a:lnTo>
                      <a:pt x="13252" y="19383"/>
                    </a:lnTo>
                    <a:lnTo>
                      <a:pt x="12829" y="19595"/>
                    </a:lnTo>
                    <a:lnTo>
                      <a:pt x="11983" y="19947"/>
                    </a:lnTo>
                    <a:lnTo>
                      <a:pt x="10996" y="20229"/>
                    </a:lnTo>
                    <a:lnTo>
                      <a:pt x="9023" y="20652"/>
                    </a:lnTo>
                    <a:lnTo>
                      <a:pt x="7190" y="21146"/>
                    </a:lnTo>
                    <a:lnTo>
                      <a:pt x="4018" y="22132"/>
                    </a:lnTo>
                    <a:lnTo>
                      <a:pt x="2468" y="22696"/>
                    </a:lnTo>
                    <a:lnTo>
                      <a:pt x="1129" y="23260"/>
                    </a:lnTo>
                    <a:lnTo>
                      <a:pt x="635" y="23472"/>
                    </a:lnTo>
                    <a:lnTo>
                      <a:pt x="212" y="23754"/>
                    </a:lnTo>
                    <a:lnTo>
                      <a:pt x="1" y="23965"/>
                    </a:lnTo>
                    <a:lnTo>
                      <a:pt x="1" y="24035"/>
                    </a:lnTo>
                    <a:lnTo>
                      <a:pt x="1" y="24106"/>
                    </a:lnTo>
                    <a:lnTo>
                      <a:pt x="494" y="23965"/>
                    </a:lnTo>
                    <a:lnTo>
                      <a:pt x="1763" y="23613"/>
                    </a:lnTo>
                    <a:lnTo>
                      <a:pt x="5851" y="22555"/>
                    </a:lnTo>
                    <a:lnTo>
                      <a:pt x="10080" y="21568"/>
                    </a:lnTo>
                    <a:lnTo>
                      <a:pt x="12477" y="21075"/>
                    </a:lnTo>
                    <a:lnTo>
                      <a:pt x="11490" y="23331"/>
                    </a:lnTo>
                    <a:lnTo>
                      <a:pt x="10785" y="25163"/>
                    </a:lnTo>
                    <a:lnTo>
                      <a:pt x="10010" y="27207"/>
                    </a:lnTo>
                    <a:lnTo>
                      <a:pt x="9305" y="29251"/>
                    </a:lnTo>
                    <a:lnTo>
                      <a:pt x="8811" y="31013"/>
                    </a:lnTo>
                    <a:lnTo>
                      <a:pt x="8670" y="31718"/>
                    </a:lnTo>
                    <a:lnTo>
                      <a:pt x="8670" y="32353"/>
                    </a:lnTo>
                    <a:lnTo>
                      <a:pt x="8670" y="32705"/>
                    </a:lnTo>
                    <a:lnTo>
                      <a:pt x="8741" y="32846"/>
                    </a:lnTo>
                    <a:lnTo>
                      <a:pt x="8882" y="32916"/>
                    </a:lnTo>
                    <a:lnTo>
                      <a:pt x="8952" y="32916"/>
                    </a:lnTo>
                    <a:lnTo>
                      <a:pt x="9093" y="32705"/>
                    </a:lnTo>
                    <a:lnTo>
                      <a:pt x="9446" y="32071"/>
                    </a:lnTo>
                    <a:lnTo>
                      <a:pt x="10362" y="29815"/>
                    </a:lnTo>
                    <a:lnTo>
                      <a:pt x="11701" y="26220"/>
                    </a:lnTo>
                    <a:lnTo>
                      <a:pt x="11983" y="27207"/>
                    </a:lnTo>
                    <a:lnTo>
                      <a:pt x="12265" y="28265"/>
                    </a:lnTo>
                    <a:lnTo>
                      <a:pt x="12617" y="29322"/>
                    </a:lnTo>
                    <a:lnTo>
                      <a:pt x="12758" y="30379"/>
                    </a:lnTo>
                    <a:lnTo>
                      <a:pt x="13181" y="32071"/>
                    </a:lnTo>
                    <a:lnTo>
                      <a:pt x="12970" y="32141"/>
                    </a:lnTo>
                    <a:lnTo>
                      <a:pt x="12829" y="32282"/>
                    </a:lnTo>
                    <a:lnTo>
                      <a:pt x="12758" y="32494"/>
                    </a:lnTo>
                    <a:lnTo>
                      <a:pt x="12688" y="32705"/>
                    </a:lnTo>
                    <a:lnTo>
                      <a:pt x="12899" y="33339"/>
                    </a:lnTo>
                    <a:lnTo>
                      <a:pt x="13040" y="33621"/>
                    </a:lnTo>
                    <a:lnTo>
                      <a:pt x="13181" y="33762"/>
                    </a:lnTo>
                    <a:lnTo>
                      <a:pt x="13322" y="33903"/>
                    </a:lnTo>
                    <a:lnTo>
                      <a:pt x="13604" y="33903"/>
                    </a:lnTo>
                    <a:lnTo>
                      <a:pt x="13675" y="33833"/>
                    </a:lnTo>
                    <a:lnTo>
                      <a:pt x="13957" y="33621"/>
                    </a:lnTo>
                    <a:lnTo>
                      <a:pt x="14168" y="33269"/>
                    </a:lnTo>
                    <a:lnTo>
                      <a:pt x="14380" y="32705"/>
                    </a:lnTo>
                    <a:lnTo>
                      <a:pt x="14450" y="32141"/>
                    </a:lnTo>
                    <a:lnTo>
                      <a:pt x="14450" y="31718"/>
                    </a:lnTo>
                    <a:lnTo>
                      <a:pt x="14380" y="31225"/>
                    </a:lnTo>
                    <a:lnTo>
                      <a:pt x="14309" y="30802"/>
                    </a:lnTo>
                    <a:lnTo>
                      <a:pt x="14168" y="30379"/>
                    </a:lnTo>
                    <a:lnTo>
                      <a:pt x="13745" y="29533"/>
                    </a:lnTo>
                    <a:lnTo>
                      <a:pt x="13322" y="28687"/>
                    </a:lnTo>
                    <a:lnTo>
                      <a:pt x="12829" y="27842"/>
                    </a:lnTo>
                    <a:lnTo>
                      <a:pt x="12477" y="27066"/>
                    </a:lnTo>
                    <a:lnTo>
                      <a:pt x="12124" y="26220"/>
                    </a:lnTo>
                    <a:lnTo>
                      <a:pt x="12054" y="25868"/>
                    </a:lnTo>
                    <a:lnTo>
                      <a:pt x="11983" y="25445"/>
                    </a:lnTo>
                    <a:lnTo>
                      <a:pt x="11983" y="25093"/>
                    </a:lnTo>
                    <a:lnTo>
                      <a:pt x="12054" y="24740"/>
                    </a:lnTo>
                    <a:lnTo>
                      <a:pt x="12336" y="23824"/>
                    </a:lnTo>
                    <a:lnTo>
                      <a:pt x="12829" y="22908"/>
                    </a:lnTo>
                    <a:lnTo>
                      <a:pt x="13322" y="21921"/>
                    </a:lnTo>
                    <a:lnTo>
                      <a:pt x="13886" y="20934"/>
                    </a:lnTo>
                    <a:lnTo>
                      <a:pt x="14521" y="20088"/>
                    </a:lnTo>
                    <a:lnTo>
                      <a:pt x="15507" y="18749"/>
                    </a:lnTo>
                    <a:lnTo>
                      <a:pt x="16706" y="21709"/>
                    </a:lnTo>
                    <a:lnTo>
                      <a:pt x="17974" y="24670"/>
                    </a:lnTo>
                    <a:lnTo>
                      <a:pt x="20653" y="30520"/>
                    </a:lnTo>
                    <a:lnTo>
                      <a:pt x="21428" y="32212"/>
                    </a:lnTo>
                    <a:lnTo>
                      <a:pt x="21639" y="32846"/>
                    </a:lnTo>
                    <a:lnTo>
                      <a:pt x="21710" y="33410"/>
                    </a:lnTo>
                    <a:lnTo>
                      <a:pt x="21710" y="33974"/>
                    </a:lnTo>
                    <a:lnTo>
                      <a:pt x="21569" y="34538"/>
                    </a:lnTo>
                    <a:lnTo>
                      <a:pt x="21216" y="35242"/>
                    </a:lnTo>
                    <a:lnTo>
                      <a:pt x="20794" y="36088"/>
                    </a:lnTo>
                    <a:lnTo>
                      <a:pt x="20300" y="37146"/>
                    </a:lnTo>
                    <a:lnTo>
                      <a:pt x="19877" y="38203"/>
                    </a:lnTo>
                    <a:lnTo>
                      <a:pt x="19666" y="38626"/>
                    </a:lnTo>
                    <a:lnTo>
                      <a:pt x="19384" y="39119"/>
                    </a:lnTo>
                    <a:lnTo>
                      <a:pt x="19032" y="39472"/>
                    </a:lnTo>
                    <a:lnTo>
                      <a:pt x="18609" y="39824"/>
                    </a:lnTo>
                    <a:lnTo>
                      <a:pt x="18186" y="40035"/>
                    </a:lnTo>
                    <a:lnTo>
                      <a:pt x="17692" y="40317"/>
                    </a:lnTo>
                    <a:lnTo>
                      <a:pt x="16565" y="40811"/>
                    </a:lnTo>
                    <a:lnTo>
                      <a:pt x="14521" y="41586"/>
                    </a:lnTo>
                    <a:lnTo>
                      <a:pt x="14239" y="41586"/>
                    </a:lnTo>
                    <a:lnTo>
                      <a:pt x="13957" y="41516"/>
                    </a:lnTo>
                    <a:lnTo>
                      <a:pt x="13322" y="41445"/>
                    </a:lnTo>
                    <a:lnTo>
                      <a:pt x="13040" y="41516"/>
                    </a:lnTo>
                    <a:lnTo>
                      <a:pt x="12829" y="41657"/>
                    </a:lnTo>
                    <a:lnTo>
                      <a:pt x="12758" y="41798"/>
                    </a:lnTo>
                    <a:lnTo>
                      <a:pt x="12688" y="41938"/>
                    </a:lnTo>
                    <a:lnTo>
                      <a:pt x="12688" y="42432"/>
                    </a:lnTo>
                    <a:lnTo>
                      <a:pt x="12758" y="42784"/>
                    </a:lnTo>
                    <a:lnTo>
                      <a:pt x="12899" y="42996"/>
                    </a:lnTo>
                    <a:lnTo>
                      <a:pt x="13181" y="43066"/>
                    </a:lnTo>
                    <a:lnTo>
                      <a:pt x="13604" y="43137"/>
                    </a:lnTo>
                    <a:lnTo>
                      <a:pt x="14027" y="43066"/>
                    </a:lnTo>
                    <a:lnTo>
                      <a:pt x="14450" y="42925"/>
                    </a:lnTo>
                    <a:lnTo>
                      <a:pt x="15507" y="42502"/>
                    </a:lnTo>
                    <a:lnTo>
                      <a:pt x="16635" y="42009"/>
                    </a:lnTo>
                    <a:lnTo>
                      <a:pt x="17622" y="41516"/>
                    </a:lnTo>
                    <a:lnTo>
                      <a:pt x="18468" y="41093"/>
                    </a:lnTo>
                    <a:lnTo>
                      <a:pt x="19032" y="40881"/>
                    </a:lnTo>
                    <a:lnTo>
                      <a:pt x="18820" y="41868"/>
                    </a:lnTo>
                    <a:lnTo>
                      <a:pt x="18750" y="43066"/>
                    </a:lnTo>
                    <a:lnTo>
                      <a:pt x="18609" y="44194"/>
                    </a:lnTo>
                    <a:lnTo>
                      <a:pt x="18538" y="44687"/>
                    </a:lnTo>
                    <a:lnTo>
                      <a:pt x="18327" y="45181"/>
                    </a:lnTo>
                    <a:lnTo>
                      <a:pt x="18186" y="45463"/>
                    </a:lnTo>
                    <a:lnTo>
                      <a:pt x="18045" y="45745"/>
                    </a:lnTo>
                    <a:lnTo>
                      <a:pt x="17551" y="46238"/>
                    </a:lnTo>
                    <a:lnTo>
                      <a:pt x="17410" y="46449"/>
                    </a:lnTo>
                    <a:lnTo>
                      <a:pt x="17199" y="46802"/>
                    </a:lnTo>
                    <a:lnTo>
                      <a:pt x="17128" y="47084"/>
                    </a:lnTo>
                    <a:lnTo>
                      <a:pt x="17058" y="47436"/>
                    </a:lnTo>
                    <a:lnTo>
                      <a:pt x="17058" y="47859"/>
                    </a:lnTo>
                    <a:lnTo>
                      <a:pt x="17128" y="48212"/>
                    </a:lnTo>
                    <a:lnTo>
                      <a:pt x="17269" y="48494"/>
                    </a:lnTo>
                    <a:lnTo>
                      <a:pt x="17410" y="48705"/>
                    </a:lnTo>
                    <a:lnTo>
                      <a:pt x="17551" y="48846"/>
                    </a:lnTo>
                    <a:lnTo>
                      <a:pt x="17763" y="48987"/>
                    </a:lnTo>
                    <a:lnTo>
                      <a:pt x="18256" y="48987"/>
                    </a:lnTo>
                    <a:lnTo>
                      <a:pt x="18750" y="48846"/>
                    </a:lnTo>
                    <a:lnTo>
                      <a:pt x="19243" y="48494"/>
                    </a:lnTo>
                    <a:lnTo>
                      <a:pt x="19666" y="48071"/>
                    </a:lnTo>
                    <a:lnTo>
                      <a:pt x="20018" y="47507"/>
                    </a:lnTo>
                    <a:lnTo>
                      <a:pt x="20018" y="47366"/>
                    </a:lnTo>
                    <a:lnTo>
                      <a:pt x="20018" y="47154"/>
                    </a:lnTo>
                    <a:lnTo>
                      <a:pt x="19948" y="46943"/>
                    </a:lnTo>
                    <a:lnTo>
                      <a:pt x="19877" y="46661"/>
                    </a:lnTo>
                    <a:lnTo>
                      <a:pt x="19807" y="46379"/>
                    </a:lnTo>
                    <a:lnTo>
                      <a:pt x="19807" y="45745"/>
                    </a:lnTo>
                    <a:lnTo>
                      <a:pt x="19736" y="44969"/>
                    </a:lnTo>
                    <a:lnTo>
                      <a:pt x="19666" y="44123"/>
                    </a:lnTo>
                    <a:lnTo>
                      <a:pt x="19736" y="43348"/>
                    </a:lnTo>
                    <a:lnTo>
                      <a:pt x="19877" y="42150"/>
                    </a:lnTo>
                    <a:lnTo>
                      <a:pt x="20159" y="41022"/>
                    </a:lnTo>
                    <a:lnTo>
                      <a:pt x="20794" y="38767"/>
                    </a:lnTo>
                    <a:lnTo>
                      <a:pt x="21498" y="36511"/>
                    </a:lnTo>
                    <a:lnTo>
                      <a:pt x="22344" y="34326"/>
                    </a:lnTo>
                    <a:lnTo>
                      <a:pt x="23190" y="36441"/>
                    </a:lnTo>
                    <a:lnTo>
                      <a:pt x="24036" y="38555"/>
                    </a:lnTo>
                    <a:lnTo>
                      <a:pt x="24811" y="40740"/>
                    </a:lnTo>
                    <a:lnTo>
                      <a:pt x="25446" y="42925"/>
                    </a:lnTo>
                    <a:lnTo>
                      <a:pt x="25516" y="43630"/>
                    </a:lnTo>
                    <a:lnTo>
                      <a:pt x="25657" y="44687"/>
                    </a:lnTo>
                    <a:lnTo>
                      <a:pt x="25868" y="47366"/>
                    </a:lnTo>
                    <a:lnTo>
                      <a:pt x="26080" y="48775"/>
                    </a:lnTo>
                    <a:lnTo>
                      <a:pt x="26221" y="49903"/>
                    </a:lnTo>
                    <a:lnTo>
                      <a:pt x="26432" y="50819"/>
                    </a:lnTo>
                    <a:lnTo>
                      <a:pt x="26573" y="51031"/>
                    </a:lnTo>
                    <a:lnTo>
                      <a:pt x="26714" y="51172"/>
                    </a:lnTo>
                    <a:lnTo>
                      <a:pt x="27208" y="51172"/>
                    </a:lnTo>
                    <a:lnTo>
                      <a:pt x="27349" y="51031"/>
                    </a:lnTo>
                    <a:lnTo>
                      <a:pt x="27490" y="50890"/>
                    </a:lnTo>
                    <a:lnTo>
                      <a:pt x="27630" y="50608"/>
                    </a:lnTo>
                    <a:lnTo>
                      <a:pt x="27701" y="50326"/>
                    </a:lnTo>
                    <a:lnTo>
                      <a:pt x="27771" y="49480"/>
                    </a:lnTo>
                    <a:lnTo>
                      <a:pt x="27771" y="48494"/>
                    </a:lnTo>
                    <a:lnTo>
                      <a:pt x="27630" y="47366"/>
                    </a:lnTo>
                    <a:lnTo>
                      <a:pt x="27490" y="46168"/>
                    </a:lnTo>
                    <a:lnTo>
                      <a:pt x="27208" y="44828"/>
                    </a:lnTo>
                    <a:lnTo>
                      <a:pt x="26644" y="42150"/>
                    </a:lnTo>
                    <a:lnTo>
                      <a:pt x="25939" y="39753"/>
                    </a:lnTo>
                    <a:lnTo>
                      <a:pt x="25375" y="37850"/>
                    </a:lnTo>
                    <a:lnTo>
                      <a:pt x="25023" y="36793"/>
                    </a:lnTo>
                    <a:lnTo>
                      <a:pt x="25023" y="36793"/>
                    </a:lnTo>
                    <a:lnTo>
                      <a:pt x="25586" y="37075"/>
                    </a:lnTo>
                    <a:lnTo>
                      <a:pt x="26080" y="37216"/>
                    </a:lnTo>
                    <a:lnTo>
                      <a:pt x="27208" y="37568"/>
                    </a:lnTo>
                    <a:lnTo>
                      <a:pt x="27701" y="37780"/>
                    </a:lnTo>
                    <a:lnTo>
                      <a:pt x="28265" y="37991"/>
                    </a:lnTo>
                    <a:lnTo>
                      <a:pt x="28758" y="38273"/>
                    </a:lnTo>
                    <a:lnTo>
                      <a:pt x="29252" y="38626"/>
                    </a:lnTo>
                    <a:lnTo>
                      <a:pt x="29675" y="39049"/>
                    </a:lnTo>
                    <a:lnTo>
                      <a:pt x="30168" y="39683"/>
                    </a:lnTo>
                    <a:lnTo>
                      <a:pt x="30732" y="40247"/>
                    </a:lnTo>
                    <a:lnTo>
                      <a:pt x="30943" y="40388"/>
                    </a:lnTo>
                    <a:lnTo>
                      <a:pt x="31225" y="40458"/>
                    </a:lnTo>
                    <a:lnTo>
                      <a:pt x="31719" y="40458"/>
                    </a:lnTo>
                    <a:lnTo>
                      <a:pt x="31930" y="40388"/>
                    </a:lnTo>
                    <a:lnTo>
                      <a:pt x="32071" y="40317"/>
                    </a:lnTo>
                    <a:lnTo>
                      <a:pt x="32282" y="40176"/>
                    </a:lnTo>
                    <a:lnTo>
                      <a:pt x="32423" y="40035"/>
                    </a:lnTo>
                    <a:lnTo>
                      <a:pt x="32564" y="39824"/>
                    </a:lnTo>
                    <a:lnTo>
                      <a:pt x="32635" y="39542"/>
                    </a:lnTo>
                    <a:lnTo>
                      <a:pt x="32776" y="38908"/>
                    </a:lnTo>
                    <a:lnTo>
                      <a:pt x="32705" y="38696"/>
                    </a:lnTo>
                    <a:lnTo>
                      <a:pt x="32705" y="38555"/>
                    </a:lnTo>
                    <a:lnTo>
                      <a:pt x="32635" y="38414"/>
                    </a:lnTo>
                    <a:lnTo>
                      <a:pt x="32494" y="38344"/>
                    </a:lnTo>
                    <a:lnTo>
                      <a:pt x="32212" y="38273"/>
                    </a:lnTo>
                    <a:lnTo>
                      <a:pt x="31860" y="38273"/>
                    </a:lnTo>
                    <a:lnTo>
                      <a:pt x="31437" y="38344"/>
                    </a:lnTo>
                    <a:lnTo>
                      <a:pt x="31084" y="38414"/>
                    </a:lnTo>
                    <a:lnTo>
                      <a:pt x="30802" y="38414"/>
                    </a:lnTo>
                    <a:lnTo>
                      <a:pt x="30450" y="38273"/>
                    </a:lnTo>
                    <a:lnTo>
                      <a:pt x="30097" y="38062"/>
                    </a:lnTo>
                    <a:lnTo>
                      <a:pt x="29252" y="37568"/>
                    </a:lnTo>
                    <a:lnTo>
                      <a:pt x="28406" y="37075"/>
                    </a:lnTo>
                    <a:lnTo>
                      <a:pt x="27912" y="36864"/>
                    </a:lnTo>
                    <a:lnTo>
                      <a:pt x="27490" y="36723"/>
                    </a:lnTo>
                    <a:lnTo>
                      <a:pt x="26855" y="36582"/>
                    </a:lnTo>
                    <a:lnTo>
                      <a:pt x="26080" y="36511"/>
                    </a:lnTo>
                    <a:lnTo>
                      <a:pt x="25305" y="36370"/>
                    </a:lnTo>
                    <a:lnTo>
                      <a:pt x="25023" y="36300"/>
                    </a:lnTo>
                    <a:lnTo>
                      <a:pt x="24811" y="36229"/>
                    </a:lnTo>
                    <a:lnTo>
                      <a:pt x="24600" y="36018"/>
                    </a:lnTo>
                    <a:lnTo>
                      <a:pt x="24459" y="35736"/>
                    </a:lnTo>
                    <a:lnTo>
                      <a:pt x="24177" y="35031"/>
                    </a:lnTo>
                    <a:lnTo>
                      <a:pt x="23683" y="33621"/>
                    </a:lnTo>
                    <a:lnTo>
                      <a:pt x="18186" y="21568"/>
                    </a:lnTo>
                    <a:lnTo>
                      <a:pt x="19032" y="21639"/>
                    </a:lnTo>
                    <a:lnTo>
                      <a:pt x="19877" y="21709"/>
                    </a:lnTo>
                    <a:lnTo>
                      <a:pt x="20653" y="21921"/>
                    </a:lnTo>
                    <a:lnTo>
                      <a:pt x="21428" y="22132"/>
                    </a:lnTo>
                    <a:lnTo>
                      <a:pt x="22203" y="22414"/>
                    </a:lnTo>
                    <a:lnTo>
                      <a:pt x="22838" y="22837"/>
                    </a:lnTo>
                    <a:lnTo>
                      <a:pt x="23401" y="23260"/>
                    </a:lnTo>
                    <a:lnTo>
                      <a:pt x="23824" y="23824"/>
                    </a:lnTo>
                    <a:lnTo>
                      <a:pt x="24529" y="25022"/>
                    </a:lnTo>
                    <a:lnTo>
                      <a:pt x="25446" y="26925"/>
                    </a:lnTo>
                    <a:lnTo>
                      <a:pt x="26291" y="28758"/>
                    </a:lnTo>
                    <a:lnTo>
                      <a:pt x="26573" y="29392"/>
                    </a:lnTo>
                    <a:lnTo>
                      <a:pt x="26644" y="29815"/>
                    </a:lnTo>
                    <a:lnTo>
                      <a:pt x="26644" y="29040"/>
                    </a:lnTo>
                    <a:lnTo>
                      <a:pt x="26503" y="28265"/>
                    </a:lnTo>
                    <a:lnTo>
                      <a:pt x="26291" y="27489"/>
                    </a:lnTo>
                    <a:lnTo>
                      <a:pt x="26080" y="26714"/>
                    </a:lnTo>
                    <a:lnTo>
                      <a:pt x="25586" y="25093"/>
                    </a:lnTo>
                    <a:lnTo>
                      <a:pt x="25023" y="23683"/>
                    </a:lnTo>
                    <a:lnTo>
                      <a:pt x="26291" y="24317"/>
                    </a:lnTo>
                    <a:lnTo>
                      <a:pt x="28547" y="25445"/>
                    </a:lnTo>
                    <a:lnTo>
                      <a:pt x="29815" y="26009"/>
                    </a:lnTo>
                    <a:lnTo>
                      <a:pt x="30873" y="26432"/>
                    </a:lnTo>
                    <a:lnTo>
                      <a:pt x="31578" y="26714"/>
                    </a:lnTo>
                    <a:lnTo>
                      <a:pt x="31860" y="26714"/>
                    </a:lnTo>
                    <a:lnTo>
                      <a:pt x="31930" y="26643"/>
                    </a:lnTo>
                    <a:lnTo>
                      <a:pt x="31930" y="26502"/>
                    </a:lnTo>
                    <a:lnTo>
                      <a:pt x="31930" y="26361"/>
                    </a:lnTo>
                    <a:lnTo>
                      <a:pt x="31648" y="26079"/>
                    </a:lnTo>
                    <a:lnTo>
                      <a:pt x="31155" y="25657"/>
                    </a:lnTo>
                    <a:lnTo>
                      <a:pt x="30520" y="25234"/>
                    </a:lnTo>
                    <a:lnTo>
                      <a:pt x="28829" y="24317"/>
                    </a:lnTo>
                    <a:lnTo>
                      <a:pt x="26785" y="23331"/>
                    </a:lnTo>
                    <a:lnTo>
                      <a:pt x="24741" y="22485"/>
                    </a:lnTo>
                    <a:lnTo>
                      <a:pt x="22767" y="21709"/>
                    </a:lnTo>
                    <a:lnTo>
                      <a:pt x="21216" y="21146"/>
                    </a:lnTo>
                    <a:lnTo>
                      <a:pt x="20371" y="20864"/>
                    </a:lnTo>
                    <a:lnTo>
                      <a:pt x="19525" y="20793"/>
                    </a:lnTo>
                    <a:lnTo>
                      <a:pt x="18820" y="20723"/>
                    </a:lnTo>
                    <a:lnTo>
                      <a:pt x="18468" y="20652"/>
                    </a:lnTo>
                    <a:lnTo>
                      <a:pt x="18186" y="20511"/>
                    </a:lnTo>
                    <a:lnTo>
                      <a:pt x="17833" y="20370"/>
                    </a:lnTo>
                    <a:lnTo>
                      <a:pt x="17551" y="20159"/>
                    </a:lnTo>
                    <a:lnTo>
                      <a:pt x="17340" y="19877"/>
                    </a:lnTo>
                    <a:lnTo>
                      <a:pt x="17199" y="19595"/>
                    </a:lnTo>
                    <a:lnTo>
                      <a:pt x="16917" y="18820"/>
                    </a:lnTo>
                    <a:lnTo>
                      <a:pt x="16424" y="17410"/>
                    </a:lnTo>
                    <a:lnTo>
                      <a:pt x="15789" y="15718"/>
                    </a:lnTo>
                    <a:lnTo>
                      <a:pt x="15155" y="13956"/>
                    </a:lnTo>
                    <a:lnTo>
                      <a:pt x="14662" y="12194"/>
                    </a:lnTo>
                    <a:lnTo>
                      <a:pt x="14309" y="10432"/>
                    </a:lnTo>
                    <a:lnTo>
                      <a:pt x="16283" y="10855"/>
                    </a:lnTo>
                    <a:lnTo>
                      <a:pt x="19807" y="11701"/>
                    </a:lnTo>
                    <a:lnTo>
                      <a:pt x="23120" y="12546"/>
                    </a:lnTo>
                    <a:lnTo>
                      <a:pt x="24177" y="12828"/>
                    </a:lnTo>
                    <a:lnTo>
                      <a:pt x="24529" y="12969"/>
                    </a:lnTo>
                    <a:lnTo>
                      <a:pt x="24600" y="12899"/>
                    </a:lnTo>
                    <a:lnTo>
                      <a:pt x="24529" y="12758"/>
                    </a:lnTo>
                    <a:lnTo>
                      <a:pt x="24318" y="12546"/>
                    </a:lnTo>
                    <a:lnTo>
                      <a:pt x="23965" y="12265"/>
                    </a:lnTo>
                    <a:lnTo>
                      <a:pt x="23401" y="12053"/>
                    </a:lnTo>
                    <a:lnTo>
                      <a:pt x="22062" y="11560"/>
                    </a:lnTo>
                    <a:lnTo>
                      <a:pt x="20441" y="11066"/>
                    </a:lnTo>
                    <a:lnTo>
                      <a:pt x="17269" y="10221"/>
                    </a:lnTo>
                    <a:lnTo>
                      <a:pt x="16142" y="9868"/>
                    </a:lnTo>
                    <a:lnTo>
                      <a:pt x="15507" y="9727"/>
                    </a:lnTo>
                    <a:lnTo>
                      <a:pt x="15296" y="9727"/>
                    </a:lnTo>
                    <a:lnTo>
                      <a:pt x="15084" y="9657"/>
                    </a:lnTo>
                    <a:lnTo>
                      <a:pt x="14873" y="9516"/>
                    </a:lnTo>
                    <a:lnTo>
                      <a:pt x="14732" y="9304"/>
                    </a:lnTo>
                    <a:lnTo>
                      <a:pt x="14450" y="8740"/>
                    </a:lnTo>
                    <a:lnTo>
                      <a:pt x="14239" y="8035"/>
                    </a:lnTo>
                    <a:lnTo>
                      <a:pt x="14098" y="7331"/>
                    </a:lnTo>
                    <a:lnTo>
                      <a:pt x="13957" y="6626"/>
                    </a:lnTo>
                    <a:lnTo>
                      <a:pt x="13886" y="5639"/>
                    </a:lnTo>
                    <a:lnTo>
                      <a:pt x="13957" y="4864"/>
                    </a:lnTo>
                    <a:lnTo>
                      <a:pt x="14027" y="4159"/>
                    </a:lnTo>
                    <a:lnTo>
                      <a:pt x="14380" y="2749"/>
                    </a:lnTo>
                    <a:lnTo>
                      <a:pt x="14732" y="1410"/>
                    </a:lnTo>
                    <a:lnTo>
                      <a:pt x="15026" y="43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Shape 213"/>
              <p:cNvSpPr/>
              <p:nvPr/>
            </p:nvSpPr>
            <p:spPr>
              <a:xfrm>
                <a:off x="3757125" y="2555275"/>
                <a:ext cx="58150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6" h="239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423" y="212"/>
                    </a:lnTo>
                    <a:lnTo>
                      <a:pt x="211" y="424"/>
                    </a:lnTo>
                    <a:lnTo>
                      <a:pt x="141" y="565"/>
                    </a:lnTo>
                    <a:lnTo>
                      <a:pt x="0" y="776"/>
                    </a:lnTo>
                    <a:lnTo>
                      <a:pt x="0" y="1199"/>
                    </a:lnTo>
                    <a:lnTo>
                      <a:pt x="70" y="1693"/>
                    </a:lnTo>
                    <a:lnTo>
                      <a:pt x="141" y="1834"/>
                    </a:lnTo>
                    <a:lnTo>
                      <a:pt x="282" y="2045"/>
                    </a:lnTo>
                    <a:lnTo>
                      <a:pt x="423" y="2186"/>
                    </a:lnTo>
                    <a:lnTo>
                      <a:pt x="634" y="2327"/>
                    </a:lnTo>
                    <a:lnTo>
                      <a:pt x="916" y="2397"/>
                    </a:lnTo>
                    <a:lnTo>
                      <a:pt x="1198" y="2397"/>
                    </a:lnTo>
                    <a:lnTo>
                      <a:pt x="1410" y="2327"/>
                    </a:lnTo>
                    <a:lnTo>
                      <a:pt x="1692" y="2256"/>
                    </a:lnTo>
                    <a:lnTo>
                      <a:pt x="1903" y="2115"/>
                    </a:lnTo>
                    <a:lnTo>
                      <a:pt x="2044" y="1974"/>
                    </a:lnTo>
                    <a:lnTo>
                      <a:pt x="2185" y="1834"/>
                    </a:lnTo>
                    <a:lnTo>
                      <a:pt x="2255" y="1622"/>
                    </a:lnTo>
                    <a:lnTo>
                      <a:pt x="2326" y="1129"/>
                    </a:lnTo>
                    <a:lnTo>
                      <a:pt x="2185" y="706"/>
                    </a:lnTo>
                    <a:lnTo>
                      <a:pt x="2115" y="494"/>
                    </a:lnTo>
                    <a:lnTo>
                      <a:pt x="1974" y="353"/>
                    </a:lnTo>
                    <a:lnTo>
                      <a:pt x="1833" y="212"/>
                    </a:lnTo>
                    <a:lnTo>
                      <a:pt x="1621" y="71"/>
                    </a:lnTo>
                    <a:lnTo>
                      <a:pt x="133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Shape 214"/>
              <p:cNvSpPr/>
              <p:nvPr/>
            </p:nvSpPr>
            <p:spPr>
              <a:xfrm>
                <a:off x="3764150" y="2631050"/>
                <a:ext cx="75800" cy="7405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962" extrusionOk="0">
                    <a:moveTo>
                      <a:pt x="1199" y="1"/>
                    </a:moveTo>
                    <a:lnTo>
                      <a:pt x="917" y="71"/>
                    </a:lnTo>
                    <a:lnTo>
                      <a:pt x="635" y="212"/>
                    </a:lnTo>
                    <a:lnTo>
                      <a:pt x="424" y="424"/>
                    </a:lnTo>
                    <a:lnTo>
                      <a:pt x="212" y="706"/>
                    </a:lnTo>
                    <a:lnTo>
                      <a:pt x="71" y="988"/>
                    </a:lnTo>
                    <a:lnTo>
                      <a:pt x="1" y="1269"/>
                    </a:lnTo>
                    <a:lnTo>
                      <a:pt x="1" y="1551"/>
                    </a:lnTo>
                    <a:lnTo>
                      <a:pt x="71" y="1763"/>
                    </a:lnTo>
                    <a:lnTo>
                      <a:pt x="142" y="2045"/>
                    </a:lnTo>
                    <a:lnTo>
                      <a:pt x="353" y="2327"/>
                    </a:lnTo>
                    <a:lnTo>
                      <a:pt x="494" y="2538"/>
                    </a:lnTo>
                    <a:lnTo>
                      <a:pt x="706" y="2679"/>
                    </a:lnTo>
                    <a:lnTo>
                      <a:pt x="988" y="2820"/>
                    </a:lnTo>
                    <a:lnTo>
                      <a:pt x="1270" y="2961"/>
                    </a:lnTo>
                    <a:lnTo>
                      <a:pt x="1834" y="2961"/>
                    </a:lnTo>
                    <a:lnTo>
                      <a:pt x="2115" y="2891"/>
                    </a:lnTo>
                    <a:lnTo>
                      <a:pt x="2327" y="2750"/>
                    </a:lnTo>
                    <a:lnTo>
                      <a:pt x="2609" y="2538"/>
                    </a:lnTo>
                    <a:lnTo>
                      <a:pt x="2820" y="2256"/>
                    </a:lnTo>
                    <a:lnTo>
                      <a:pt x="2961" y="1974"/>
                    </a:lnTo>
                    <a:lnTo>
                      <a:pt x="3032" y="1763"/>
                    </a:lnTo>
                    <a:lnTo>
                      <a:pt x="3032" y="1481"/>
                    </a:lnTo>
                    <a:lnTo>
                      <a:pt x="2961" y="1199"/>
                    </a:lnTo>
                    <a:lnTo>
                      <a:pt x="2820" y="917"/>
                    </a:lnTo>
                    <a:lnTo>
                      <a:pt x="2679" y="635"/>
                    </a:lnTo>
                    <a:lnTo>
                      <a:pt x="2468" y="424"/>
                    </a:lnTo>
                    <a:lnTo>
                      <a:pt x="2256" y="283"/>
                    </a:lnTo>
                    <a:lnTo>
                      <a:pt x="2045" y="142"/>
                    </a:lnTo>
                    <a:lnTo>
                      <a:pt x="1763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3852275" y="2620475"/>
                <a:ext cx="65200" cy="68750"/>
              </a:xfrm>
              <a:custGeom>
                <a:avLst/>
                <a:gdLst/>
                <a:ahLst/>
                <a:cxnLst/>
                <a:rect l="0" t="0" r="0" b="0"/>
                <a:pathLst>
                  <a:path w="2608" h="2750" extrusionOk="0">
                    <a:moveTo>
                      <a:pt x="1128" y="1"/>
                    </a:moveTo>
                    <a:lnTo>
                      <a:pt x="705" y="142"/>
                    </a:lnTo>
                    <a:lnTo>
                      <a:pt x="493" y="283"/>
                    </a:lnTo>
                    <a:lnTo>
                      <a:pt x="353" y="424"/>
                    </a:lnTo>
                    <a:lnTo>
                      <a:pt x="212" y="635"/>
                    </a:lnTo>
                    <a:lnTo>
                      <a:pt x="71" y="847"/>
                    </a:lnTo>
                    <a:lnTo>
                      <a:pt x="0" y="1129"/>
                    </a:lnTo>
                    <a:lnTo>
                      <a:pt x="71" y="1411"/>
                    </a:lnTo>
                    <a:lnTo>
                      <a:pt x="71" y="1763"/>
                    </a:lnTo>
                    <a:lnTo>
                      <a:pt x="212" y="2045"/>
                    </a:lnTo>
                    <a:lnTo>
                      <a:pt x="353" y="2256"/>
                    </a:lnTo>
                    <a:lnTo>
                      <a:pt x="564" y="2468"/>
                    </a:lnTo>
                    <a:lnTo>
                      <a:pt x="775" y="2609"/>
                    </a:lnTo>
                    <a:lnTo>
                      <a:pt x="987" y="2679"/>
                    </a:lnTo>
                    <a:lnTo>
                      <a:pt x="1269" y="2750"/>
                    </a:lnTo>
                    <a:lnTo>
                      <a:pt x="1692" y="2750"/>
                    </a:lnTo>
                    <a:lnTo>
                      <a:pt x="1974" y="2609"/>
                    </a:lnTo>
                    <a:lnTo>
                      <a:pt x="2115" y="2538"/>
                    </a:lnTo>
                    <a:lnTo>
                      <a:pt x="2326" y="2327"/>
                    </a:lnTo>
                    <a:lnTo>
                      <a:pt x="2467" y="2115"/>
                    </a:lnTo>
                    <a:lnTo>
                      <a:pt x="2538" y="1904"/>
                    </a:lnTo>
                    <a:lnTo>
                      <a:pt x="2608" y="1552"/>
                    </a:lnTo>
                    <a:lnTo>
                      <a:pt x="2608" y="1199"/>
                    </a:lnTo>
                    <a:lnTo>
                      <a:pt x="2538" y="917"/>
                    </a:lnTo>
                    <a:lnTo>
                      <a:pt x="2397" y="635"/>
                    </a:lnTo>
                    <a:lnTo>
                      <a:pt x="2256" y="424"/>
                    </a:lnTo>
                    <a:lnTo>
                      <a:pt x="2044" y="283"/>
                    </a:lnTo>
                    <a:lnTo>
                      <a:pt x="1833" y="142"/>
                    </a:lnTo>
                    <a:lnTo>
                      <a:pt x="1621" y="7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Shape 216"/>
              <p:cNvSpPr/>
              <p:nvPr/>
            </p:nvSpPr>
            <p:spPr>
              <a:xfrm>
                <a:off x="3883975" y="2544725"/>
                <a:ext cx="67000" cy="68725"/>
              </a:xfrm>
              <a:custGeom>
                <a:avLst/>
                <a:gdLst/>
                <a:ahLst/>
                <a:cxnLst/>
                <a:rect l="0" t="0" r="0" b="0"/>
                <a:pathLst>
                  <a:path w="2680" h="2749" extrusionOk="0">
                    <a:moveTo>
                      <a:pt x="1270" y="0"/>
                    </a:moveTo>
                    <a:lnTo>
                      <a:pt x="917" y="71"/>
                    </a:lnTo>
                    <a:lnTo>
                      <a:pt x="706" y="211"/>
                    </a:lnTo>
                    <a:lnTo>
                      <a:pt x="424" y="352"/>
                    </a:lnTo>
                    <a:lnTo>
                      <a:pt x="283" y="564"/>
                    </a:lnTo>
                    <a:lnTo>
                      <a:pt x="142" y="846"/>
                    </a:lnTo>
                    <a:lnTo>
                      <a:pt x="71" y="1057"/>
                    </a:lnTo>
                    <a:lnTo>
                      <a:pt x="1" y="1339"/>
                    </a:lnTo>
                    <a:lnTo>
                      <a:pt x="1" y="1621"/>
                    </a:lnTo>
                    <a:lnTo>
                      <a:pt x="71" y="1833"/>
                    </a:lnTo>
                    <a:lnTo>
                      <a:pt x="142" y="2115"/>
                    </a:lnTo>
                    <a:lnTo>
                      <a:pt x="283" y="2326"/>
                    </a:lnTo>
                    <a:lnTo>
                      <a:pt x="494" y="2467"/>
                    </a:lnTo>
                    <a:lnTo>
                      <a:pt x="706" y="2608"/>
                    </a:lnTo>
                    <a:lnTo>
                      <a:pt x="917" y="2749"/>
                    </a:lnTo>
                    <a:lnTo>
                      <a:pt x="1551" y="2749"/>
                    </a:lnTo>
                    <a:lnTo>
                      <a:pt x="1833" y="2608"/>
                    </a:lnTo>
                    <a:lnTo>
                      <a:pt x="2115" y="2537"/>
                    </a:lnTo>
                    <a:lnTo>
                      <a:pt x="2327" y="2326"/>
                    </a:lnTo>
                    <a:lnTo>
                      <a:pt x="2468" y="2185"/>
                    </a:lnTo>
                    <a:lnTo>
                      <a:pt x="2538" y="1974"/>
                    </a:lnTo>
                    <a:lnTo>
                      <a:pt x="2609" y="1762"/>
                    </a:lnTo>
                    <a:lnTo>
                      <a:pt x="2679" y="1269"/>
                    </a:lnTo>
                    <a:lnTo>
                      <a:pt x="2538" y="846"/>
                    </a:lnTo>
                    <a:lnTo>
                      <a:pt x="2256" y="423"/>
                    </a:lnTo>
                    <a:lnTo>
                      <a:pt x="2045" y="282"/>
                    </a:lnTo>
                    <a:lnTo>
                      <a:pt x="1833" y="141"/>
                    </a:lnTo>
                    <a:lnTo>
                      <a:pt x="155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Shape 217"/>
              <p:cNvSpPr/>
              <p:nvPr/>
            </p:nvSpPr>
            <p:spPr>
              <a:xfrm>
                <a:off x="3876925" y="2454850"/>
                <a:ext cx="5642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257" h="2468" extrusionOk="0">
                    <a:moveTo>
                      <a:pt x="1481" y="0"/>
                    </a:moveTo>
                    <a:lnTo>
                      <a:pt x="1199" y="71"/>
                    </a:lnTo>
                    <a:lnTo>
                      <a:pt x="988" y="141"/>
                    </a:lnTo>
                    <a:lnTo>
                      <a:pt x="706" y="212"/>
                    </a:lnTo>
                    <a:lnTo>
                      <a:pt x="494" y="423"/>
                    </a:lnTo>
                    <a:lnTo>
                      <a:pt x="353" y="635"/>
                    </a:lnTo>
                    <a:lnTo>
                      <a:pt x="142" y="917"/>
                    </a:lnTo>
                    <a:lnTo>
                      <a:pt x="71" y="1128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03"/>
                    </a:lnTo>
                    <a:lnTo>
                      <a:pt x="283" y="2115"/>
                    </a:lnTo>
                    <a:lnTo>
                      <a:pt x="494" y="2326"/>
                    </a:lnTo>
                    <a:lnTo>
                      <a:pt x="847" y="2397"/>
                    </a:lnTo>
                    <a:lnTo>
                      <a:pt x="1270" y="2467"/>
                    </a:lnTo>
                    <a:lnTo>
                      <a:pt x="1552" y="2326"/>
                    </a:lnTo>
                    <a:lnTo>
                      <a:pt x="1833" y="2185"/>
                    </a:lnTo>
                    <a:lnTo>
                      <a:pt x="2045" y="1903"/>
                    </a:lnTo>
                    <a:lnTo>
                      <a:pt x="2186" y="1621"/>
                    </a:lnTo>
                    <a:lnTo>
                      <a:pt x="2256" y="1269"/>
                    </a:lnTo>
                    <a:lnTo>
                      <a:pt x="2256" y="917"/>
                    </a:lnTo>
                    <a:lnTo>
                      <a:pt x="2186" y="564"/>
                    </a:lnTo>
                    <a:lnTo>
                      <a:pt x="1974" y="282"/>
                    </a:lnTo>
                    <a:lnTo>
                      <a:pt x="1692" y="141"/>
                    </a:lnTo>
                    <a:lnTo>
                      <a:pt x="1481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Shape 218"/>
              <p:cNvSpPr/>
              <p:nvPr/>
            </p:nvSpPr>
            <p:spPr>
              <a:xfrm>
                <a:off x="3674300" y="2435450"/>
                <a:ext cx="45825" cy="47625"/>
              </a:xfrm>
              <a:custGeom>
                <a:avLst/>
                <a:gdLst/>
                <a:ahLst/>
                <a:cxnLst/>
                <a:rect l="0" t="0" r="0" b="0"/>
                <a:pathLst>
                  <a:path w="1833" h="1905" extrusionOk="0">
                    <a:moveTo>
                      <a:pt x="1058" y="1"/>
                    </a:moveTo>
                    <a:lnTo>
                      <a:pt x="635" y="71"/>
                    </a:lnTo>
                    <a:lnTo>
                      <a:pt x="423" y="142"/>
                    </a:lnTo>
                    <a:lnTo>
                      <a:pt x="282" y="212"/>
                    </a:lnTo>
                    <a:lnTo>
                      <a:pt x="141" y="353"/>
                    </a:lnTo>
                    <a:lnTo>
                      <a:pt x="71" y="494"/>
                    </a:lnTo>
                    <a:lnTo>
                      <a:pt x="0" y="847"/>
                    </a:lnTo>
                    <a:lnTo>
                      <a:pt x="71" y="1199"/>
                    </a:lnTo>
                    <a:lnTo>
                      <a:pt x="212" y="1552"/>
                    </a:lnTo>
                    <a:lnTo>
                      <a:pt x="494" y="1763"/>
                    </a:lnTo>
                    <a:lnTo>
                      <a:pt x="776" y="1904"/>
                    </a:lnTo>
                    <a:lnTo>
                      <a:pt x="987" y="1904"/>
                    </a:lnTo>
                    <a:lnTo>
                      <a:pt x="1198" y="1834"/>
                    </a:lnTo>
                    <a:lnTo>
                      <a:pt x="1551" y="1622"/>
                    </a:lnTo>
                    <a:lnTo>
                      <a:pt x="1762" y="1340"/>
                    </a:lnTo>
                    <a:lnTo>
                      <a:pt x="1833" y="988"/>
                    </a:lnTo>
                    <a:lnTo>
                      <a:pt x="1762" y="635"/>
                    </a:lnTo>
                    <a:lnTo>
                      <a:pt x="1621" y="353"/>
                    </a:lnTo>
                    <a:lnTo>
                      <a:pt x="1410" y="142"/>
                    </a:lnTo>
                    <a:lnTo>
                      <a:pt x="1058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Shape 219"/>
              <p:cNvSpPr/>
              <p:nvPr/>
            </p:nvSpPr>
            <p:spPr>
              <a:xfrm>
                <a:off x="3834650" y="2060125"/>
                <a:ext cx="72275" cy="61700"/>
              </a:xfrm>
              <a:custGeom>
                <a:avLst/>
                <a:gdLst/>
                <a:ahLst/>
                <a:cxnLst/>
                <a:rect l="0" t="0" r="0" b="0"/>
                <a:pathLst>
                  <a:path w="2891" h="2468" extrusionOk="0">
                    <a:moveTo>
                      <a:pt x="846" y="1"/>
                    </a:moveTo>
                    <a:lnTo>
                      <a:pt x="564" y="71"/>
                    </a:lnTo>
                    <a:lnTo>
                      <a:pt x="282" y="353"/>
                    </a:lnTo>
                    <a:lnTo>
                      <a:pt x="141" y="776"/>
                    </a:lnTo>
                    <a:lnTo>
                      <a:pt x="0" y="1340"/>
                    </a:lnTo>
                    <a:lnTo>
                      <a:pt x="71" y="1692"/>
                    </a:lnTo>
                    <a:lnTo>
                      <a:pt x="141" y="1974"/>
                    </a:lnTo>
                    <a:lnTo>
                      <a:pt x="353" y="2186"/>
                    </a:lnTo>
                    <a:lnTo>
                      <a:pt x="564" y="2327"/>
                    </a:lnTo>
                    <a:lnTo>
                      <a:pt x="846" y="2397"/>
                    </a:lnTo>
                    <a:lnTo>
                      <a:pt x="1058" y="2468"/>
                    </a:lnTo>
                    <a:lnTo>
                      <a:pt x="1339" y="2468"/>
                    </a:lnTo>
                    <a:lnTo>
                      <a:pt x="1551" y="2397"/>
                    </a:lnTo>
                    <a:lnTo>
                      <a:pt x="2115" y="2468"/>
                    </a:lnTo>
                    <a:lnTo>
                      <a:pt x="2538" y="2397"/>
                    </a:lnTo>
                    <a:lnTo>
                      <a:pt x="2749" y="2256"/>
                    </a:lnTo>
                    <a:lnTo>
                      <a:pt x="2890" y="1974"/>
                    </a:lnTo>
                    <a:lnTo>
                      <a:pt x="2820" y="1692"/>
                    </a:lnTo>
                    <a:lnTo>
                      <a:pt x="2749" y="1340"/>
                    </a:lnTo>
                    <a:lnTo>
                      <a:pt x="2538" y="988"/>
                    </a:lnTo>
                    <a:lnTo>
                      <a:pt x="2256" y="706"/>
                    </a:lnTo>
                    <a:lnTo>
                      <a:pt x="1903" y="424"/>
                    </a:lnTo>
                    <a:lnTo>
                      <a:pt x="1551" y="212"/>
                    </a:lnTo>
                    <a:lnTo>
                      <a:pt x="1198" y="71"/>
                    </a:lnTo>
                    <a:lnTo>
                      <a:pt x="846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Shape 220"/>
              <p:cNvSpPr/>
              <p:nvPr/>
            </p:nvSpPr>
            <p:spPr>
              <a:xfrm>
                <a:off x="3973850" y="1963225"/>
                <a:ext cx="63450" cy="66975"/>
              </a:xfrm>
              <a:custGeom>
                <a:avLst/>
                <a:gdLst/>
                <a:ahLst/>
                <a:cxnLst/>
                <a:rect l="0" t="0" r="0" b="0"/>
                <a:pathLst>
                  <a:path w="2538" h="2679" extrusionOk="0">
                    <a:moveTo>
                      <a:pt x="1340" y="0"/>
                    </a:moveTo>
                    <a:lnTo>
                      <a:pt x="1128" y="71"/>
                    </a:lnTo>
                    <a:lnTo>
                      <a:pt x="846" y="141"/>
                    </a:lnTo>
                    <a:lnTo>
                      <a:pt x="635" y="353"/>
                    </a:lnTo>
                    <a:lnTo>
                      <a:pt x="423" y="564"/>
                    </a:lnTo>
                    <a:lnTo>
                      <a:pt x="212" y="776"/>
                    </a:lnTo>
                    <a:lnTo>
                      <a:pt x="71" y="1057"/>
                    </a:lnTo>
                    <a:lnTo>
                      <a:pt x="0" y="1339"/>
                    </a:lnTo>
                    <a:lnTo>
                      <a:pt x="0" y="1621"/>
                    </a:lnTo>
                    <a:lnTo>
                      <a:pt x="0" y="1903"/>
                    </a:lnTo>
                    <a:lnTo>
                      <a:pt x="141" y="2115"/>
                    </a:lnTo>
                    <a:lnTo>
                      <a:pt x="282" y="2326"/>
                    </a:lnTo>
                    <a:lnTo>
                      <a:pt x="564" y="2538"/>
                    </a:lnTo>
                    <a:lnTo>
                      <a:pt x="776" y="2608"/>
                    </a:lnTo>
                    <a:lnTo>
                      <a:pt x="987" y="2679"/>
                    </a:lnTo>
                    <a:lnTo>
                      <a:pt x="1410" y="2608"/>
                    </a:lnTo>
                    <a:lnTo>
                      <a:pt x="1763" y="2397"/>
                    </a:lnTo>
                    <a:lnTo>
                      <a:pt x="2115" y="2115"/>
                    </a:lnTo>
                    <a:lnTo>
                      <a:pt x="2326" y="1833"/>
                    </a:lnTo>
                    <a:lnTo>
                      <a:pt x="2467" y="1410"/>
                    </a:lnTo>
                    <a:lnTo>
                      <a:pt x="2538" y="987"/>
                    </a:lnTo>
                    <a:lnTo>
                      <a:pt x="2467" y="776"/>
                    </a:lnTo>
                    <a:lnTo>
                      <a:pt x="2397" y="635"/>
                    </a:lnTo>
                    <a:lnTo>
                      <a:pt x="2185" y="282"/>
                    </a:lnTo>
                    <a:lnTo>
                      <a:pt x="1904" y="141"/>
                    </a:lnTo>
                    <a:lnTo>
                      <a:pt x="162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3942125" y="1933250"/>
                <a:ext cx="5112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693" extrusionOk="0">
                    <a:moveTo>
                      <a:pt x="847" y="1"/>
                    </a:moveTo>
                    <a:lnTo>
                      <a:pt x="635" y="71"/>
                    </a:lnTo>
                    <a:lnTo>
                      <a:pt x="353" y="212"/>
                    </a:lnTo>
                    <a:lnTo>
                      <a:pt x="142" y="283"/>
                    </a:lnTo>
                    <a:lnTo>
                      <a:pt x="1" y="494"/>
                    </a:lnTo>
                    <a:lnTo>
                      <a:pt x="1" y="706"/>
                    </a:lnTo>
                    <a:lnTo>
                      <a:pt x="1" y="917"/>
                    </a:lnTo>
                    <a:lnTo>
                      <a:pt x="142" y="1199"/>
                    </a:lnTo>
                    <a:lnTo>
                      <a:pt x="424" y="1481"/>
                    </a:lnTo>
                    <a:lnTo>
                      <a:pt x="565" y="1622"/>
                    </a:lnTo>
                    <a:lnTo>
                      <a:pt x="776" y="1693"/>
                    </a:lnTo>
                    <a:lnTo>
                      <a:pt x="1199" y="1693"/>
                    </a:lnTo>
                    <a:lnTo>
                      <a:pt x="1551" y="1481"/>
                    </a:lnTo>
                    <a:lnTo>
                      <a:pt x="1833" y="1199"/>
                    </a:lnTo>
                    <a:lnTo>
                      <a:pt x="1974" y="917"/>
                    </a:lnTo>
                    <a:lnTo>
                      <a:pt x="2045" y="635"/>
                    </a:lnTo>
                    <a:lnTo>
                      <a:pt x="1974" y="424"/>
                    </a:lnTo>
                    <a:lnTo>
                      <a:pt x="1833" y="212"/>
                    </a:lnTo>
                    <a:lnTo>
                      <a:pt x="1622" y="142"/>
                    </a:lnTo>
                    <a:lnTo>
                      <a:pt x="1410" y="71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3353600" y="2167625"/>
                <a:ext cx="51125" cy="511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2045" extrusionOk="0">
                    <a:moveTo>
                      <a:pt x="846" y="0"/>
                    </a:moveTo>
                    <a:lnTo>
                      <a:pt x="635" y="71"/>
                    </a:lnTo>
                    <a:lnTo>
                      <a:pt x="494" y="141"/>
                    </a:lnTo>
                    <a:lnTo>
                      <a:pt x="282" y="353"/>
                    </a:lnTo>
                    <a:lnTo>
                      <a:pt x="141" y="494"/>
                    </a:lnTo>
                    <a:lnTo>
                      <a:pt x="71" y="705"/>
                    </a:lnTo>
                    <a:lnTo>
                      <a:pt x="0" y="917"/>
                    </a:lnTo>
                    <a:lnTo>
                      <a:pt x="0" y="1058"/>
                    </a:lnTo>
                    <a:lnTo>
                      <a:pt x="141" y="1410"/>
                    </a:lnTo>
                    <a:lnTo>
                      <a:pt x="353" y="1762"/>
                    </a:lnTo>
                    <a:lnTo>
                      <a:pt x="705" y="1974"/>
                    </a:lnTo>
                    <a:lnTo>
                      <a:pt x="1058" y="2044"/>
                    </a:lnTo>
                    <a:lnTo>
                      <a:pt x="1269" y="2044"/>
                    </a:lnTo>
                    <a:lnTo>
                      <a:pt x="1410" y="1974"/>
                    </a:lnTo>
                    <a:lnTo>
                      <a:pt x="1621" y="1833"/>
                    </a:lnTo>
                    <a:lnTo>
                      <a:pt x="1762" y="1692"/>
                    </a:lnTo>
                    <a:lnTo>
                      <a:pt x="1903" y="1551"/>
                    </a:lnTo>
                    <a:lnTo>
                      <a:pt x="2044" y="1340"/>
                    </a:lnTo>
                    <a:lnTo>
                      <a:pt x="2044" y="1128"/>
                    </a:lnTo>
                    <a:lnTo>
                      <a:pt x="2044" y="987"/>
                    </a:lnTo>
                    <a:lnTo>
                      <a:pt x="1974" y="635"/>
                    </a:lnTo>
                    <a:lnTo>
                      <a:pt x="1692" y="282"/>
                    </a:lnTo>
                    <a:lnTo>
                      <a:pt x="1410" y="71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Shape 223"/>
              <p:cNvSpPr/>
              <p:nvPr/>
            </p:nvSpPr>
            <p:spPr>
              <a:xfrm>
                <a:off x="3411750" y="2151775"/>
                <a:ext cx="31725" cy="24675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987" extrusionOk="0">
                    <a:moveTo>
                      <a:pt x="705" y="0"/>
                    </a:moveTo>
                    <a:lnTo>
                      <a:pt x="423" y="71"/>
                    </a:lnTo>
                    <a:lnTo>
                      <a:pt x="141" y="282"/>
                    </a:lnTo>
                    <a:lnTo>
                      <a:pt x="71" y="352"/>
                    </a:lnTo>
                    <a:lnTo>
                      <a:pt x="0" y="493"/>
                    </a:lnTo>
                    <a:lnTo>
                      <a:pt x="71" y="564"/>
                    </a:lnTo>
                    <a:lnTo>
                      <a:pt x="141" y="705"/>
                    </a:lnTo>
                    <a:lnTo>
                      <a:pt x="282" y="846"/>
                    </a:lnTo>
                    <a:lnTo>
                      <a:pt x="564" y="916"/>
                    </a:lnTo>
                    <a:lnTo>
                      <a:pt x="776" y="987"/>
                    </a:lnTo>
                    <a:lnTo>
                      <a:pt x="987" y="987"/>
                    </a:lnTo>
                    <a:lnTo>
                      <a:pt x="1057" y="916"/>
                    </a:lnTo>
                    <a:lnTo>
                      <a:pt x="1128" y="775"/>
                    </a:lnTo>
                    <a:lnTo>
                      <a:pt x="1128" y="493"/>
                    </a:lnTo>
                    <a:lnTo>
                      <a:pt x="1198" y="282"/>
                    </a:lnTo>
                    <a:lnTo>
                      <a:pt x="1269" y="141"/>
                    </a:lnTo>
                    <a:lnTo>
                      <a:pt x="1198" y="71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Shape 224"/>
              <p:cNvSpPr/>
              <p:nvPr/>
            </p:nvSpPr>
            <p:spPr>
              <a:xfrm>
                <a:off x="3112200" y="1920925"/>
                <a:ext cx="54625" cy="54650"/>
              </a:xfrm>
              <a:custGeom>
                <a:avLst/>
                <a:gdLst/>
                <a:ahLst/>
                <a:cxnLst/>
                <a:rect l="0" t="0" r="0" b="0"/>
                <a:pathLst>
                  <a:path w="2185" h="2186" extrusionOk="0">
                    <a:moveTo>
                      <a:pt x="987" y="1"/>
                    </a:moveTo>
                    <a:lnTo>
                      <a:pt x="634" y="71"/>
                    </a:lnTo>
                    <a:lnTo>
                      <a:pt x="352" y="283"/>
                    </a:lnTo>
                    <a:lnTo>
                      <a:pt x="141" y="564"/>
                    </a:lnTo>
                    <a:lnTo>
                      <a:pt x="0" y="846"/>
                    </a:lnTo>
                    <a:lnTo>
                      <a:pt x="0" y="1199"/>
                    </a:lnTo>
                    <a:lnTo>
                      <a:pt x="70" y="1551"/>
                    </a:lnTo>
                    <a:lnTo>
                      <a:pt x="352" y="1833"/>
                    </a:lnTo>
                    <a:lnTo>
                      <a:pt x="634" y="2045"/>
                    </a:lnTo>
                    <a:lnTo>
                      <a:pt x="846" y="2115"/>
                    </a:lnTo>
                    <a:lnTo>
                      <a:pt x="1128" y="2186"/>
                    </a:lnTo>
                    <a:lnTo>
                      <a:pt x="1339" y="2115"/>
                    </a:lnTo>
                    <a:lnTo>
                      <a:pt x="1551" y="2045"/>
                    </a:lnTo>
                    <a:lnTo>
                      <a:pt x="1762" y="1904"/>
                    </a:lnTo>
                    <a:lnTo>
                      <a:pt x="1903" y="1763"/>
                    </a:lnTo>
                    <a:lnTo>
                      <a:pt x="2044" y="1551"/>
                    </a:lnTo>
                    <a:lnTo>
                      <a:pt x="2115" y="1340"/>
                    </a:lnTo>
                    <a:lnTo>
                      <a:pt x="2185" y="1128"/>
                    </a:lnTo>
                    <a:lnTo>
                      <a:pt x="2185" y="846"/>
                    </a:lnTo>
                    <a:lnTo>
                      <a:pt x="2185" y="635"/>
                    </a:lnTo>
                    <a:lnTo>
                      <a:pt x="2044" y="423"/>
                    </a:lnTo>
                    <a:lnTo>
                      <a:pt x="1903" y="283"/>
                    </a:lnTo>
                    <a:lnTo>
                      <a:pt x="1692" y="71"/>
                    </a:lnTo>
                    <a:lnTo>
                      <a:pt x="141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Shape 225"/>
              <p:cNvSpPr/>
              <p:nvPr/>
            </p:nvSpPr>
            <p:spPr>
              <a:xfrm>
                <a:off x="3150950" y="1836350"/>
                <a:ext cx="75800" cy="70500"/>
              </a:xfrm>
              <a:custGeom>
                <a:avLst/>
                <a:gdLst/>
                <a:ahLst/>
                <a:cxnLst/>
                <a:rect l="0" t="0" r="0" b="0"/>
                <a:pathLst>
                  <a:path w="3032" h="2820" extrusionOk="0">
                    <a:moveTo>
                      <a:pt x="1692" y="0"/>
                    </a:moveTo>
                    <a:lnTo>
                      <a:pt x="1410" y="71"/>
                    </a:lnTo>
                    <a:lnTo>
                      <a:pt x="1128" y="141"/>
                    </a:lnTo>
                    <a:lnTo>
                      <a:pt x="705" y="353"/>
                    </a:lnTo>
                    <a:lnTo>
                      <a:pt x="283" y="705"/>
                    </a:lnTo>
                    <a:lnTo>
                      <a:pt x="142" y="917"/>
                    </a:lnTo>
                    <a:lnTo>
                      <a:pt x="71" y="1199"/>
                    </a:lnTo>
                    <a:lnTo>
                      <a:pt x="1" y="1410"/>
                    </a:lnTo>
                    <a:lnTo>
                      <a:pt x="1" y="1692"/>
                    </a:lnTo>
                    <a:lnTo>
                      <a:pt x="71" y="1974"/>
                    </a:lnTo>
                    <a:lnTo>
                      <a:pt x="212" y="2256"/>
                    </a:lnTo>
                    <a:lnTo>
                      <a:pt x="424" y="2467"/>
                    </a:lnTo>
                    <a:lnTo>
                      <a:pt x="705" y="2679"/>
                    </a:lnTo>
                    <a:lnTo>
                      <a:pt x="987" y="2749"/>
                    </a:lnTo>
                    <a:lnTo>
                      <a:pt x="1269" y="2820"/>
                    </a:lnTo>
                    <a:lnTo>
                      <a:pt x="1551" y="2749"/>
                    </a:lnTo>
                    <a:lnTo>
                      <a:pt x="1833" y="2679"/>
                    </a:lnTo>
                    <a:lnTo>
                      <a:pt x="2115" y="2608"/>
                    </a:lnTo>
                    <a:lnTo>
                      <a:pt x="2397" y="2397"/>
                    </a:lnTo>
                    <a:lnTo>
                      <a:pt x="2609" y="2256"/>
                    </a:lnTo>
                    <a:lnTo>
                      <a:pt x="2820" y="2044"/>
                    </a:lnTo>
                    <a:lnTo>
                      <a:pt x="2961" y="1762"/>
                    </a:lnTo>
                    <a:lnTo>
                      <a:pt x="3031" y="1551"/>
                    </a:lnTo>
                    <a:lnTo>
                      <a:pt x="3031" y="1269"/>
                    </a:lnTo>
                    <a:lnTo>
                      <a:pt x="2961" y="987"/>
                    </a:lnTo>
                    <a:lnTo>
                      <a:pt x="2820" y="705"/>
                    </a:lnTo>
                    <a:lnTo>
                      <a:pt x="2609" y="423"/>
                    </a:lnTo>
                    <a:lnTo>
                      <a:pt x="2397" y="282"/>
                    </a:lnTo>
                    <a:lnTo>
                      <a:pt x="2186" y="141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3182675" y="1952650"/>
                <a:ext cx="40550" cy="38775"/>
              </a:xfrm>
              <a:custGeom>
                <a:avLst/>
                <a:gdLst/>
                <a:ahLst/>
                <a:cxnLst/>
                <a:rect l="0" t="0" r="0" b="0"/>
                <a:pathLst>
                  <a:path w="1622" h="1551" extrusionOk="0">
                    <a:moveTo>
                      <a:pt x="423" y="0"/>
                    </a:moveTo>
                    <a:lnTo>
                      <a:pt x="141" y="212"/>
                    </a:lnTo>
                    <a:lnTo>
                      <a:pt x="71" y="353"/>
                    </a:lnTo>
                    <a:lnTo>
                      <a:pt x="0" y="494"/>
                    </a:lnTo>
                    <a:lnTo>
                      <a:pt x="0" y="705"/>
                    </a:lnTo>
                    <a:lnTo>
                      <a:pt x="0" y="917"/>
                    </a:lnTo>
                    <a:lnTo>
                      <a:pt x="141" y="1199"/>
                    </a:lnTo>
                    <a:lnTo>
                      <a:pt x="282" y="1410"/>
                    </a:lnTo>
                    <a:lnTo>
                      <a:pt x="564" y="1480"/>
                    </a:lnTo>
                    <a:lnTo>
                      <a:pt x="776" y="1551"/>
                    </a:lnTo>
                    <a:lnTo>
                      <a:pt x="1058" y="1551"/>
                    </a:lnTo>
                    <a:lnTo>
                      <a:pt x="1269" y="1410"/>
                    </a:lnTo>
                    <a:lnTo>
                      <a:pt x="1410" y="1269"/>
                    </a:lnTo>
                    <a:lnTo>
                      <a:pt x="1551" y="987"/>
                    </a:lnTo>
                    <a:lnTo>
                      <a:pt x="1621" y="776"/>
                    </a:lnTo>
                    <a:lnTo>
                      <a:pt x="1551" y="564"/>
                    </a:lnTo>
                    <a:lnTo>
                      <a:pt x="1551" y="353"/>
                    </a:lnTo>
                    <a:lnTo>
                      <a:pt x="1410" y="212"/>
                    </a:lnTo>
                    <a:lnTo>
                      <a:pt x="1128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709525" y="1667175"/>
                <a:ext cx="58175" cy="59950"/>
              </a:xfrm>
              <a:custGeom>
                <a:avLst/>
                <a:gdLst/>
                <a:ahLst/>
                <a:cxnLst/>
                <a:rect l="0" t="0" r="0" b="0"/>
                <a:pathLst>
                  <a:path w="2327" h="2398" extrusionOk="0">
                    <a:moveTo>
                      <a:pt x="1199" y="1"/>
                    </a:moveTo>
                    <a:lnTo>
                      <a:pt x="847" y="71"/>
                    </a:lnTo>
                    <a:lnTo>
                      <a:pt x="565" y="142"/>
                    </a:lnTo>
                    <a:lnTo>
                      <a:pt x="353" y="283"/>
                    </a:lnTo>
                    <a:lnTo>
                      <a:pt x="212" y="494"/>
                    </a:lnTo>
                    <a:lnTo>
                      <a:pt x="71" y="776"/>
                    </a:lnTo>
                    <a:lnTo>
                      <a:pt x="71" y="988"/>
                    </a:lnTo>
                    <a:lnTo>
                      <a:pt x="1" y="1270"/>
                    </a:lnTo>
                    <a:lnTo>
                      <a:pt x="71" y="1481"/>
                    </a:lnTo>
                    <a:lnTo>
                      <a:pt x="142" y="1763"/>
                    </a:lnTo>
                    <a:lnTo>
                      <a:pt x="283" y="1974"/>
                    </a:lnTo>
                    <a:lnTo>
                      <a:pt x="424" y="2186"/>
                    </a:lnTo>
                    <a:lnTo>
                      <a:pt x="635" y="2327"/>
                    </a:lnTo>
                    <a:lnTo>
                      <a:pt x="847" y="2397"/>
                    </a:lnTo>
                    <a:lnTo>
                      <a:pt x="1129" y="2397"/>
                    </a:lnTo>
                    <a:lnTo>
                      <a:pt x="1481" y="2327"/>
                    </a:lnTo>
                    <a:lnTo>
                      <a:pt x="1763" y="2186"/>
                    </a:lnTo>
                    <a:lnTo>
                      <a:pt x="2045" y="1904"/>
                    </a:lnTo>
                    <a:lnTo>
                      <a:pt x="2256" y="1551"/>
                    </a:lnTo>
                    <a:lnTo>
                      <a:pt x="2327" y="1199"/>
                    </a:lnTo>
                    <a:lnTo>
                      <a:pt x="2327" y="776"/>
                    </a:lnTo>
                    <a:lnTo>
                      <a:pt x="2256" y="494"/>
                    </a:lnTo>
                    <a:lnTo>
                      <a:pt x="1974" y="212"/>
                    </a:lnTo>
                    <a:lnTo>
                      <a:pt x="1763" y="142"/>
                    </a:lnTo>
                    <a:lnTo>
                      <a:pt x="1552" y="71"/>
                    </a:lnTo>
                    <a:lnTo>
                      <a:pt x="1199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3767675" y="1591400"/>
                <a:ext cx="52900" cy="52900"/>
              </a:xfrm>
              <a:custGeom>
                <a:avLst/>
                <a:gdLst/>
                <a:ahLst/>
                <a:cxnLst/>
                <a:rect l="0" t="0" r="0" b="0"/>
                <a:pathLst>
                  <a:path w="2116" h="2116" extrusionOk="0">
                    <a:moveTo>
                      <a:pt x="1270" y="1"/>
                    </a:moveTo>
                    <a:lnTo>
                      <a:pt x="988" y="71"/>
                    </a:lnTo>
                    <a:lnTo>
                      <a:pt x="706" y="142"/>
                    </a:lnTo>
                    <a:lnTo>
                      <a:pt x="353" y="353"/>
                    </a:lnTo>
                    <a:lnTo>
                      <a:pt x="142" y="635"/>
                    </a:lnTo>
                    <a:lnTo>
                      <a:pt x="1" y="988"/>
                    </a:lnTo>
                    <a:lnTo>
                      <a:pt x="1" y="1270"/>
                    </a:lnTo>
                    <a:lnTo>
                      <a:pt x="71" y="1622"/>
                    </a:lnTo>
                    <a:lnTo>
                      <a:pt x="283" y="1904"/>
                    </a:lnTo>
                    <a:lnTo>
                      <a:pt x="565" y="2045"/>
                    </a:lnTo>
                    <a:lnTo>
                      <a:pt x="988" y="2116"/>
                    </a:lnTo>
                    <a:lnTo>
                      <a:pt x="1270" y="2116"/>
                    </a:lnTo>
                    <a:lnTo>
                      <a:pt x="1552" y="2045"/>
                    </a:lnTo>
                    <a:lnTo>
                      <a:pt x="1763" y="1904"/>
                    </a:lnTo>
                    <a:lnTo>
                      <a:pt x="1904" y="1763"/>
                    </a:lnTo>
                    <a:lnTo>
                      <a:pt x="2045" y="1552"/>
                    </a:lnTo>
                    <a:lnTo>
                      <a:pt x="2115" y="1340"/>
                    </a:lnTo>
                    <a:lnTo>
                      <a:pt x="2115" y="917"/>
                    </a:lnTo>
                    <a:lnTo>
                      <a:pt x="2045" y="706"/>
                    </a:lnTo>
                    <a:lnTo>
                      <a:pt x="1974" y="494"/>
                    </a:lnTo>
                    <a:lnTo>
                      <a:pt x="1833" y="283"/>
                    </a:lnTo>
                    <a:lnTo>
                      <a:pt x="1693" y="142"/>
                    </a:lnTo>
                    <a:lnTo>
                      <a:pt x="1481" y="71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3813500" y="1635475"/>
                <a:ext cx="35275" cy="40550"/>
              </a:xfrm>
              <a:custGeom>
                <a:avLst/>
                <a:gdLst/>
                <a:ahLst/>
                <a:cxnLst/>
                <a:rect l="0" t="0" r="0" b="0"/>
                <a:pathLst>
                  <a:path w="1411" h="1622" extrusionOk="0">
                    <a:moveTo>
                      <a:pt x="564" y="0"/>
                    </a:moveTo>
                    <a:lnTo>
                      <a:pt x="423" y="71"/>
                    </a:lnTo>
                    <a:lnTo>
                      <a:pt x="212" y="353"/>
                    </a:lnTo>
                    <a:lnTo>
                      <a:pt x="71" y="775"/>
                    </a:lnTo>
                    <a:lnTo>
                      <a:pt x="0" y="1198"/>
                    </a:lnTo>
                    <a:lnTo>
                      <a:pt x="71" y="1339"/>
                    </a:lnTo>
                    <a:lnTo>
                      <a:pt x="141" y="1480"/>
                    </a:lnTo>
                    <a:lnTo>
                      <a:pt x="282" y="1551"/>
                    </a:lnTo>
                    <a:lnTo>
                      <a:pt x="494" y="1621"/>
                    </a:lnTo>
                    <a:lnTo>
                      <a:pt x="705" y="1551"/>
                    </a:lnTo>
                    <a:lnTo>
                      <a:pt x="1058" y="1410"/>
                    </a:lnTo>
                    <a:lnTo>
                      <a:pt x="1269" y="1269"/>
                    </a:lnTo>
                    <a:lnTo>
                      <a:pt x="1340" y="1128"/>
                    </a:lnTo>
                    <a:lnTo>
                      <a:pt x="1410" y="916"/>
                    </a:lnTo>
                    <a:lnTo>
                      <a:pt x="1410" y="775"/>
                    </a:lnTo>
                    <a:lnTo>
                      <a:pt x="1199" y="493"/>
                    </a:lnTo>
                    <a:lnTo>
                      <a:pt x="987" y="212"/>
                    </a:lnTo>
                    <a:lnTo>
                      <a:pt x="846" y="71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3774725" y="1668950"/>
                <a:ext cx="51125" cy="4582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1833" extrusionOk="0">
                    <a:moveTo>
                      <a:pt x="776" y="0"/>
                    </a:moveTo>
                    <a:lnTo>
                      <a:pt x="424" y="141"/>
                    </a:lnTo>
                    <a:lnTo>
                      <a:pt x="283" y="212"/>
                    </a:lnTo>
                    <a:lnTo>
                      <a:pt x="142" y="353"/>
                    </a:lnTo>
                    <a:lnTo>
                      <a:pt x="71" y="564"/>
                    </a:lnTo>
                    <a:lnTo>
                      <a:pt x="1" y="705"/>
                    </a:lnTo>
                    <a:lnTo>
                      <a:pt x="1" y="987"/>
                    </a:lnTo>
                    <a:lnTo>
                      <a:pt x="71" y="1199"/>
                    </a:lnTo>
                    <a:lnTo>
                      <a:pt x="283" y="1480"/>
                    </a:lnTo>
                    <a:lnTo>
                      <a:pt x="565" y="1692"/>
                    </a:lnTo>
                    <a:lnTo>
                      <a:pt x="917" y="1833"/>
                    </a:lnTo>
                    <a:lnTo>
                      <a:pt x="1551" y="1833"/>
                    </a:lnTo>
                    <a:lnTo>
                      <a:pt x="1833" y="1621"/>
                    </a:lnTo>
                    <a:lnTo>
                      <a:pt x="1904" y="1480"/>
                    </a:lnTo>
                    <a:lnTo>
                      <a:pt x="1974" y="1340"/>
                    </a:lnTo>
                    <a:lnTo>
                      <a:pt x="2045" y="917"/>
                    </a:lnTo>
                    <a:lnTo>
                      <a:pt x="1974" y="635"/>
                    </a:lnTo>
                    <a:lnTo>
                      <a:pt x="1904" y="423"/>
                    </a:lnTo>
                    <a:lnTo>
                      <a:pt x="1763" y="282"/>
                    </a:lnTo>
                    <a:lnTo>
                      <a:pt x="1551" y="141"/>
                    </a:lnTo>
                    <a:lnTo>
                      <a:pt x="1199" y="0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1" name="Shape 231"/>
            <p:cNvSpPr/>
            <p:nvPr/>
          </p:nvSpPr>
          <p:spPr>
            <a:xfrm>
              <a:off x="1177875" y="2516525"/>
              <a:ext cx="652000" cy="1566525"/>
            </a:xfrm>
            <a:custGeom>
              <a:avLst/>
              <a:gdLst/>
              <a:ahLst/>
              <a:cxnLst/>
              <a:rect l="0" t="0" r="0" b="0"/>
              <a:pathLst>
                <a:path w="26080" h="62661" extrusionOk="0">
                  <a:moveTo>
                    <a:pt x="19525" y="13956"/>
                  </a:moveTo>
                  <a:lnTo>
                    <a:pt x="19807" y="14027"/>
                  </a:lnTo>
                  <a:lnTo>
                    <a:pt x="20088" y="14168"/>
                  </a:lnTo>
                  <a:lnTo>
                    <a:pt x="19595" y="14168"/>
                  </a:lnTo>
                  <a:lnTo>
                    <a:pt x="19243" y="14097"/>
                  </a:lnTo>
                  <a:lnTo>
                    <a:pt x="19313" y="14027"/>
                  </a:lnTo>
                  <a:lnTo>
                    <a:pt x="19313" y="13956"/>
                  </a:lnTo>
                  <a:close/>
                  <a:moveTo>
                    <a:pt x="16353" y="15366"/>
                  </a:moveTo>
                  <a:lnTo>
                    <a:pt x="16635" y="15507"/>
                  </a:lnTo>
                  <a:lnTo>
                    <a:pt x="16776" y="15648"/>
                  </a:lnTo>
                  <a:lnTo>
                    <a:pt x="16917" y="15930"/>
                  </a:lnTo>
                  <a:lnTo>
                    <a:pt x="16917" y="16353"/>
                  </a:lnTo>
                  <a:lnTo>
                    <a:pt x="16846" y="16423"/>
                  </a:lnTo>
                  <a:lnTo>
                    <a:pt x="16776" y="16564"/>
                  </a:lnTo>
                  <a:lnTo>
                    <a:pt x="16494" y="16705"/>
                  </a:lnTo>
                  <a:lnTo>
                    <a:pt x="16141" y="16776"/>
                  </a:lnTo>
                  <a:lnTo>
                    <a:pt x="15648" y="16846"/>
                  </a:lnTo>
                  <a:lnTo>
                    <a:pt x="14802" y="16917"/>
                  </a:lnTo>
                  <a:lnTo>
                    <a:pt x="14309" y="16846"/>
                  </a:lnTo>
                  <a:lnTo>
                    <a:pt x="13956" y="16776"/>
                  </a:lnTo>
                  <a:lnTo>
                    <a:pt x="13815" y="16635"/>
                  </a:lnTo>
                  <a:lnTo>
                    <a:pt x="13745" y="16494"/>
                  </a:lnTo>
                  <a:lnTo>
                    <a:pt x="13815" y="16282"/>
                  </a:lnTo>
                  <a:lnTo>
                    <a:pt x="14027" y="16141"/>
                  </a:lnTo>
                  <a:lnTo>
                    <a:pt x="14238" y="15930"/>
                  </a:lnTo>
                  <a:lnTo>
                    <a:pt x="14943" y="15577"/>
                  </a:lnTo>
                  <a:lnTo>
                    <a:pt x="15296" y="15436"/>
                  </a:lnTo>
                  <a:lnTo>
                    <a:pt x="15648" y="15366"/>
                  </a:lnTo>
                  <a:close/>
                  <a:moveTo>
                    <a:pt x="18397" y="17269"/>
                  </a:moveTo>
                  <a:lnTo>
                    <a:pt x="18820" y="17480"/>
                  </a:lnTo>
                  <a:lnTo>
                    <a:pt x="18890" y="17692"/>
                  </a:lnTo>
                  <a:lnTo>
                    <a:pt x="18890" y="17833"/>
                  </a:lnTo>
                  <a:lnTo>
                    <a:pt x="18820" y="17974"/>
                  </a:lnTo>
                  <a:lnTo>
                    <a:pt x="18749" y="18115"/>
                  </a:lnTo>
                  <a:lnTo>
                    <a:pt x="18326" y="18890"/>
                  </a:lnTo>
                  <a:lnTo>
                    <a:pt x="18044" y="19383"/>
                  </a:lnTo>
                  <a:lnTo>
                    <a:pt x="17763" y="19665"/>
                  </a:lnTo>
                  <a:lnTo>
                    <a:pt x="17551" y="19736"/>
                  </a:lnTo>
                  <a:lnTo>
                    <a:pt x="17340" y="19736"/>
                  </a:lnTo>
                  <a:lnTo>
                    <a:pt x="17199" y="19595"/>
                  </a:lnTo>
                  <a:lnTo>
                    <a:pt x="17128" y="19313"/>
                  </a:lnTo>
                  <a:lnTo>
                    <a:pt x="17058" y="18961"/>
                  </a:lnTo>
                  <a:lnTo>
                    <a:pt x="17128" y="18608"/>
                  </a:lnTo>
                  <a:lnTo>
                    <a:pt x="17199" y="18256"/>
                  </a:lnTo>
                  <a:lnTo>
                    <a:pt x="17340" y="17903"/>
                  </a:lnTo>
                  <a:lnTo>
                    <a:pt x="17481" y="17621"/>
                  </a:lnTo>
                  <a:lnTo>
                    <a:pt x="17763" y="17410"/>
                  </a:lnTo>
                  <a:lnTo>
                    <a:pt x="18044" y="17269"/>
                  </a:lnTo>
                  <a:close/>
                  <a:moveTo>
                    <a:pt x="13886" y="20441"/>
                  </a:moveTo>
                  <a:lnTo>
                    <a:pt x="13674" y="21005"/>
                  </a:lnTo>
                  <a:lnTo>
                    <a:pt x="13604" y="21568"/>
                  </a:lnTo>
                  <a:lnTo>
                    <a:pt x="13534" y="21850"/>
                  </a:lnTo>
                  <a:lnTo>
                    <a:pt x="13252" y="22344"/>
                  </a:lnTo>
                  <a:lnTo>
                    <a:pt x="13111" y="22555"/>
                  </a:lnTo>
                  <a:lnTo>
                    <a:pt x="12970" y="22696"/>
                  </a:lnTo>
                  <a:lnTo>
                    <a:pt x="12758" y="22767"/>
                  </a:lnTo>
                  <a:lnTo>
                    <a:pt x="12617" y="22696"/>
                  </a:lnTo>
                  <a:lnTo>
                    <a:pt x="12406" y="22485"/>
                  </a:lnTo>
                  <a:lnTo>
                    <a:pt x="12335" y="22344"/>
                  </a:lnTo>
                  <a:lnTo>
                    <a:pt x="12265" y="22132"/>
                  </a:lnTo>
                  <a:lnTo>
                    <a:pt x="12265" y="21921"/>
                  </a:lnTo>
                  <a:lnTo>
                    <a:pt x="12406" y="21639"/>
                  </a:lnTo>
                  <a:lnTo>
                    <a:pt x="12617" y="21287"/>
                  </a:lnTo>
                  <a:lnTo>
                    <a:pt x="12970" y="21005"/>
                  </a:lnTo>
                  <a:lnTo>
                    <a:pt x="13322" y="20723"/>
                  </a:lnTo>
                  <a:lnTo>
                    <a:pt x="13886" y="20441"/>
                  </a:lnTo>
                  <a:close/>
                  <a:moveTo>
                    <a:pt x="6979" y="22767"/>
                  </a:moveTo>
                  <a:lnTo>
                    <a:pt x="7401" y="22837"/>
                  </a:lnTo>
                  <a:lnTo>
                    <a:pt x="7824" y="23049"/>
                  </a:lnTo>
                  <a:lnTo>
                    <a:pt x="8247" y="23190"/>
                  </a:lnTo>
                  <a:lnTo>
                    <a:pt x="8811" y="23472"/>
                  </a:lnTo>
                  <a:lnTo>
                    <a:pt x="8600" y="23683"/>
                  </a:lnTo>
                  <a:lnTo>
                    <a:pt x="8247" y="23894"/>
                  </a:lnTo>
                  <a:lnTo>
                    <a:pt x="7754" y="24035"/>
                  </a:lnTo>
                  <a:lnTo>
                    <a:pt x="7260" y="24176"/>
                  </a:lnTo>
                  <a:lnTo>
                    <a:pt x="6767" y="24176"/>
                  </a:lnTo>
                  <a:lnTo>
                    <a:pt x="6415" y="24106"/>
                  </a:lnTo>
                  <a:lnTo>
                    <a:pt x="6274" y="23965"/>
                  </a:lnTo>
                  <a:lnTo>
                    <a:pt x="6203" y="23824"/>
                  </a:lnTo>
                  <a:lnTo>
                    <a:pt x="6133" y="23683"/>
                  </a:lnTo>
                  <a:lnTo>
                    <a:pt x="6133" y="23472"/>
                  </a:lnTo>
                  <a:lnTo>
                    <a:pt x="6203" y="23190"/>
                  </a:lnTo>
                  <a:lnTo>
                    <a:pt x="6274" y="23049"/>
                  </a:lnTo>
                  <a:lnTo>
                    <a:pt x="6415" y="22908"/>
                  </a:lnTo>
                  <a:lnTo>
                    <a:pt x="6556" y="22837"/>
                  </a:lnTo>
                  <a:lnTo>
                    <a:pt x="6979" y="22767"/>
                  </a:lnTo>
                  <a:close/>
                  <a:moveTo>
                    <a:pt x="9868" y="23965"/>
                  </a:moveTo>
                  <a:lnTo>
                    <a:pt x="9868" y="24247"/>
                  </a:lnTo>
                  <a:lnTo>
                    <a:pt x="9868" y="24458"/>
                  </a:lnTo>
                  <a:lnTo>
                    <a:pt x="9727" y="24317"/>
                  </a:lnTo>
                  <a:lnTo>
                    <a:pt x="9727" y="24247"/>
                  </a:lnTo>
                  <a:lnTo>
                    <a:pt x="9727" y="24106"/>
                  </a:lnTo>
                  <a:lnTo>
                    <a:pt x="9868" y="23965"/>
                  </a:lnTo>
                  <a:close/>
                  <a:moveTo>
                    <a:pt x="9868" y="24599"/>
                  </a:moveTo>
                  <a:lnTo>
                    <a:pt x="9939" y="26079"/>
                  </a:lnTo>
                  <a:lnTo>
                    <a:pt x="9868" y="26502"/>
                  </a:lnTo>
                  <a:lnTo>
                    <a:pt x="9798" y="26925"/>
                  </a:lnTo>
                  <a:lnTo>
                    <a:pt x="9657" y="27348"/>
                  </a:lnTo>
                  <a:lnTo>
                    <a:pt x="9445" y="27701"/>
                  </a:lnTo>
                  <a:lnTo>
                    <a:pt x="9234" y="27912"/>
                  </a:lnTo>
                  <a:lnTo>
                    <a:pt x="9023" y="27912"/>
                  </a:lnTo>
                  <a:lnTo>
                    <a:pt x="8952" y="27771"/>
                  </a:lnTo>
                  <a:lnTo>
                    <a:pt x="8882" y="27630"/>
                  </a:lnTo>
                  <a:lnTo>
                    <a:pt x="8670" y="27066"/>
                  </a:lnTo>
                  <a:lnTo>
                    <a:pt x="8670" y="26502"/>
                  </a:lnTo>
                  <a:lnTo>
                    <a:pt x="8741" y="26150"/>
                  </a:lnTo>
                  <a:lnTo>
                    <a:pt x="8952" y="25798"/>
                  </a:lnTo>
                  <a:lnTo>
                    <a:pt x="9164" y="25586"/>
                  </a:lnTo>
                  <a:lnTo>
                    <a:pt x="9657" y="25163"/>
                  </a:lnTo>
                  <a:lnTo>
                    <a:pt x="9798" y="24952"/>
                  </a:lnTo>
                  <a:lnTo>
                    <a:pt x="9868" y="24599"/>
                  </a:lnTo>
                  <a:close/>
                  <a:moveTo>
                    <a:pt x="19313" y="28335"/>
                  </a:moveTo>
                  <a:lnTo>
                    <a:pt x="19243" y="28687"/>
                  </a:lnTo>
                  <a:lnTo>
                    <a:pt x="19243" y="29040"/>
                  </a:lnTo>
                  <a:lnTo>
                    <a:pt x="19313" y="29181"/>
                  </a:lnTo>
                  <a:lnTo>
                    <a:pt x="19454" y="29322"/>
                  </a:lnTo>
                  <a:lnTo>
                    <a:pt x="19595" y="29392"/>
                  </a:lnTo>
                  <a:lnTo>
                    <a:pt x="19807" y="29392"/>
                  </a:lnTo>
                  <a:lnTo>
                    <a:pt x="19313" y="30238"/>
                  </a:lnTo>
                  <a:lnTo>
                    <a:pt x="19031" y="30661"/>
                  </a:lnTo>
                  <a:lnTo>
                    <a:pt x="18679" y="31084"/>
                  </a:lnTo>
                  <a:lnTo>
                    <a:pt x="18538" y="31013"/>
                  </a:lnTo>
                  <a:lnTo>
                    <a:pt x="18397" y="30872"/>
                  </a:lnTo>
                  <a:lnTo>
                    <a:pt x="18326" y="30731"/>
                  </a:lnTo>
                  <a:lnTo>
                    <a:pt x="18256" y="30590"/>
                  </a:lnTo>
                  <a:lnTo>
                    <a:pt x="18326" y="30168"/>
                  </a:lnTo>
                  <a:lnTo>
                    <a:pt x="18467" y="29745"/>
                  </a:lnTo>
                  <a:lnTo>
                    <a:pt x="18679" y="29251"/>
                  </a:lnTo>
                  <a:lnTo>
                    <a:pt x="18961" y="28899"/>
                  </a:lnTo>
                  <a:lnTo>
                    <a:pt x="19313" y="28335"/>
                  </a:lnTo>
                  <a:close/>
                  <a:moveTo>
                    <a:pt x="21569" y="28758"/>
                  </a:moveTo>
                  <a:lnTo>
                    <a:pt x="22062" y="28969"/>
                  </a:lnTo>
                  <a:lnTo>
                    <a:pt x="22555" y="29181"/>
                  </a:lnTo>
                  <a:lnTo>
                    <a:pt x="23049" y="29533"/>
                  </a:lnTo>
                  <a:lnTo>
                    <a:pt x="23472" y="29886"/>
                  </a:lnTo>
                  <a:lnTo>
                    <a:pt x="23754" y="30238"/>
                  </a:lnTo>
                  <a:lnTo>
                    <a:pt x="23824" y="30450"/>
                  </a:lnTo>
                  <a:lnTo>
                    <a:pt x="23824" y="30661"/>
                  </a:lnTo>
                  <a:lnTo>
                    <a:pt x="23754" y="30872"/>
                  </a:lnTo>
                  <a:lnTo>
                    <a:pt x="23613" y="31013"/>
                  </a:lnTo>
                  <a:lnTo>
                    <a:pt x="23401" y="31225"/>
                  </a:lnTo>
                  <a:lnTo>
                    <a:pt x="23190" y="31366"/>
                  </a:lnTo>
                  <a:lnTo>
                    <a:pt x="22908" y="31436"/>
                  </a:lnTo>
                  <a:lnTo>
                    <a:pt x="22696" y="31366"/>
                  </a:lnTo>
                  <a:lnTo>
                    <a:pt x="22485" y="31295"/>
                  </a:lnTo>
                  <a:lnTo>
                    <a:pt x="22203" y="31154"/>
                  </a:lnTo>
                  <a:lnTo>
                    <a:pt x="21780" y="30802"/>
                  </a:lnTo>
                  <a:lnTo>
                    <a:pt x="21428" y="30309"/>
                  </a:lnTo>
                  <a:lnTo>
                    <a:pt x="21216" y="29745"/>
                  </a:lnTo>
                  <a:lnTo>
                    <a:pt x="21146" y="29251"/>
                  </a:lnTo>
                  <a:lnTo>
                    <a:pt x="21146" y="28969"/>
                  </a:lnTo>
                  <a:lnTo>
                    <a:pt x="21216" y="28758"/>
                  </a:lnTo>
                  <a:close/>
                  <a:moveTo>
                    <a:pt x="20934" y="33410"/>
                  </a:moveTo>
                  <a:lnTo>
                    <a:pt x="21075" y="33692"/>
                  </a:lnTo>
                  <a:lnTo>
                    <a:pt x="21133" y="33749"/>
                  </a:lnTo>
                  <a:lnTo>
                    <a:pt x="21005" y="34326"/>
                  </a:lnTo>
                  <a:lnTo>
                    <a:pt x="20511" y="34467"/>
                  </a:lnTo>
                  <a:lnTo>
                    <a:pt x="20018" y="34538"/>
                  </a:lnTo>
                  <a:lnTo>
                    <a:pt x="20018" y="34538"/>
                  </a:lnTo>
                  <a:lnTo>
                    <a:pt x="20159" y="34185"/>
                  </a:lnTo>
                  <a:lnTo>
                    <a:pt x="20441" y="33903"/>
                  </a:lnTo>
                  <a:lnTo>
                    <a:pt x="20934" y="33410"/>
                  </a:lnTo>
                  <a:close/>
                  <a:moveTo>
                    <a:pt x="22767" y="34115"/>
                  </a:moveTo>
                  <a:lnTo>
                    <a:pt x="23260" y="34185"/>
                  </a:lnTo>
                  <a:lnTo>
                    <a:pt x="23754" y="34256"/>
                  </a:lnTo>
                  <a:lnTo>
                    <a:pt x="24247" y="34467"/>
                  </a:lnTo>
                  <a:lnTo>
                    <a:pt x="24670" y="34749"/>
                  </a:lnTo>
                  <a:lnTo>
                    <a:pt x="24811" y="34890"/>
                  </a:lnTo>
                  <a:lnTo>
                    <a:pt x="24881" y="35031"/>
                  </a:lnTo>
                  <a:lnTo>
                    <a:pt x="24881" y="35172"/>
                  </a:lnTo>
                  <a:lnTo>
                    <a:pt x="24811" y="35313"/>
                  </a:lnTo>
                  <a:lnTo>
                    <a:pt x="24599" y="35454"/>
                  </a:lnTo>
                  <a:lnTo>
                    <a:pt x="24247" y="35524"/>
                  </a:lnTo>
                  <a:lnTo>
                    <a:pt x="23824" y="35454"/>
                  </a:lnTo>
                  <a:lnTo>
                    <a:pt x="23613" y="35383"/>
                  </a:lnTo>
                  <a:lnTo>
                    <a:pt x="23401" y="35242"/>
                  </a:lnTo>
                  <a:lnTo>
                    <a:pt x="23190" y="35031"/>
                  </a:lnTo>
                  <a:lnTo>
                    <a:pt x="23049" y="34820"/>
                  </a:lnTo>
                  <a:lnTo>
                    <a:pt x="22837" y="34467"/>
                  </a:lnTo>
                  <a:lnTo>
                    <a:pt x="22767" y="34115"/>
                  </a:lnTo>
                  <a:close/>
                  <a:moveTo>
                    <a:pt x="7260" y="35877"/>
                  </a:moveTo>
                  <a:lnTo>
                    <a:pt x="6626" y="36723"/>
                  </a:lnTo>
                  <a:lnTo>
                    <a:pt x="5851" y="37498"/>
                  </a:lnTo>
                  <a:lnTo>
                    <a:pt x="5146" y="37991"/>
                  </a:lnTo>
                  <a:lnTo>
                    <a:pt x="4441" y="38485"/>
                  </a:lnTo>
                  <a:lnTo>
                    <a:pt x="4723" y="38273"/>
                  </a:lnTo>
                  <a:lnTo>
                    <a:pt x="4935" y="37991"/>
                  </a:lnTo>
                  <a:lnTo>
                    <a:pt x="5569" y="37216"/>
                  </a:lnTo>
                  <a:lnTo>
                    <a:pt x="5921" y="36793"/>
                  </a:lnTo>
                  <a:lnTo>
                    <a:pt x="6344" y="36370"/>
                  </a:lnTo>
                  <a:lnTo>
                    <a:pt x="6767" y="36088"/>
                  </a:lnTo>
                  <a:lnTo>
                    <a:pt x="7260" y="35877"/>
                  </a:lnTo>
                  <a:close/>
                  <a:moveTo>
                    <a:pt x="21639" y="37568"/>
                  </a:moveTo>
                  <a:lnTo>
                    <a:pt x="21569" y="37921"/>
                  </a:lnTo>
                  <a:lnTo>
                    <a:pt x="21357" y="38344"/>
                  </a:lnTo>
                  <a:lnTo>
                    <a:pt x="20934" y="38978"/>
                  </a:lnTo>
                  <a:lnTo>
                    <a:pt x="20723" y="39331"/>
                  </a:lnTo>
                  <a:lnTo>
                    <a:pt x="20511" y="39612"/>
                  </a:lnTo>
                  <a:lnTo>
                    <a:pt x="20229" y="39824"/>
                  </a:lnTo>
                  <a:lnTo>
                    <a:pt x="19948" y="40035"/>
                  </a:lnTo>
                  <a:lnTo>
                    <a:pt x="19807" y="40035"/>
                  </a:lnTo>
                  <a:lnTo>
                    <a:pt x="19736" y="39894"/>
                  </a:lnTo>
                  <a:lnTo>
                    <a:pt x="19736" y="39824"/>
                  </a:lnTo>
                  <a:lnTo>
                    <a:pt x="19807" y="39612"/>
                  </a:lnTo>
                  <a:lnTo>
                    <a:pt x="20088" y="39260"/>
                  </a:lnTo>
                  <a:lnTo>
                    <a:pt x="20441" y="38767"/>
                  </a:lnTo>
                  <a:lnTo>
                    <a:pt x="21287" y="37921"/>
                  </a:lnTo>
                  <a:lnTo>
                    <a:pt x="21639" y="37568"/>
                  </a:lnTo>
                  <a:close/>
                  <a:moveTo>
                    <a:pt x="7754" y="38203"/>
                  </a:moveTo>
                  <a:lnTo>
                    <a:pt x="7824" y="38767"/>
                  </a:lnTo>
                  <a:lnTo>
                    <a:pt x="7824" y="39331"/>
                  </a:lnTo>
                  <a:lnTo>
                    <a:pt x="7824" y="39894"/>
                  </a:lnTo>
                  <a:lnTo>
                    <a:pt x="7683" y="40388"/>
                  </a:lnTo>
                  <a:lnTo>
                    <a:pt x="7613" y="40811"/>
                  </a:lnTo>
                  <a:lnTo>
                    <a:pt x="7331" y="41163"/>
                  </a:lnTo>
                  <a:lnTo>
                    <a:pt x="7260" y="41234"/>
                  </a:lnTo>
                  <a:lnTo>
                    <a:pt x="7190" y="41163"/>
                  </a:lnTo>
                  <a:lnTo>
                    <a:pt x="7120" y="40952"/>
                  </a:lnTo>
                  <a:lnTo>
                    <a:pt x="7120" y="40529"/>
                  </a:lnTo>
                  <a:lnTo>
                    <a:pt x="7260" y="39965"/>
                  </a:lnTo>
                  <a:lnTo>
                    <a:pt x="7542" y="38837"/>
                  </a:lnTo>
                  <a:lnTo>
                    <a:pt x="7754" y="38203"/>
                  </a:lnTo>
                  <a:close/>
                  <a:moveTo>
                    <a:pt x="22908" y="38203"/>
                  </a:moveTo>
                  <a:lnTo>
                    <a:pt x="23472" y="38555"/>
                  </a:lnTo>
                  <a:lnTo>
                    <a:pt x="23824" y="38908"/>
                  </a:lnTo>
                  <a:lnTo>
                    <a:pt x="24036" y="39260"/>
                  </a:lnTo>
                  <a:lnTo>
                    <a:pt x="24106" y="39612"/>
                  </a:lnTo>
                  <a:lnTo>
                    <a:pt x="24106" y="40035"/>
                  </a:lnTo>
                  <a:lnTo>
                    <a:pt x="23965" y="40317"/>
                  </a:lnTo>
                  <a:lnTo>
                    <a:pt x="23754" y="40670"/>
                  </a:lnTo>
                  <a:lnTo>
                    <a:pt x="23542" y="40952"/>
                  </a:lnTo>
                  <a:lnTo>
                    <a:pt x="23331" y="41163"/>
                  </a:lnTo>
                  <a:lnTo>
                    <a:pt x="23049" y="41304"/>
                  </a:lnTo>
                  <a:lnTo>
                    <a:pt x="22767" y="41375"/>
                  </a:lnTo>
                  <a:lnTo>
                    <a:pt x="22555" y="41375"/>
                  </a:lnTo>
                  <a:lnTo>
                    <a:pt x="22414" y="41234"/>
                  </a:lnTo>
                  <a:lnTo>
                    <a:pt x="22344" y="41022"/>
                  </a:lnTo>
                  <a:lnTo>
                    <a:pt x="22344" y="40670"/>
                  </a:lnTo>
                  <a:lnTo>
                    <a:pt x="22414" y="40247"/>
                  </a:lnTo>
                  <a:lnTo>
                    <a:pt x="22696" y="39190"/>
                  </a:lnTo>
                  <a:lnTo>
                    <a:pt x="22908" y="38203"/>
                  </a:lnTo>
                  <a:close/>
                  <a:moveTo>
                    <a:pt x="3102" y="42784"/>
                  </a:moveTo>
                  <a:lnTo>
                    <a:pt x="3172" y="42925"/>
                  </a:lnTo>
                  <a:lnTo>
                    <a:pt x="3172" y="43137"/>
                  </a:lnTo>
                  <a:lnTo>
                    <a:pt x="2961" y="43630"/>
                  </a:lnTo>
                  <a:lnTo>
                    <a:pt x="2538" y="44405"/>
                  </a:lnTo>
                  <a:lnTo>
                    <a:pt x="1904" y="44828"/>
                  </a:lnTo>
                  <a:lnTo>
                    <a:pt x="1481" y="44828"/>
                  </a:lnTo>
                  <a:lnTo>
                    <a:pt x="1481" y="44687"/>
                  </a:lnTo>
                  <a:lnTo>
                    <a:pt x="1622" y="44405"/>
                  </a:lnTo>
                  <a:lnTo>
                    <a:pt x="1904" y="43983"/>
                  </a:lnTo>
                  <a:lnTo>
                    <a:pt x="2256" y="43489"/>
                  </a:lnTo>
                  <a:lnTo>
                    <a:pt x="2679" y="43066"/>
                  </a:lnTo>
                  <a:lnTo>
                    <a:pt x="3102" y="42784"/>
                  </a:lnTo>
                  <a:close/>
                  <a:moveTo>
                    <a:pt x="4441" y="43419"/>
                  </a:moveTo>
                  <a:lnTo>
                    <a:pt x="4935" y="43771"/>
                  </a:lnTo>
                  <a:lnTo>
                    <a:pt x="5075" y="43912"/>
                  </a:lnTo>
                  <a:lnTo>
                    <a:pt x="5146" y="44194"/>
                  </a:lnTo>
                  <a:lnTo>
                    <a:pt x="5146" y="44405"/>
                  </a:lnTo>
                  <a:lnTo>
                    <a:pt x="5146" y="44617"/>
                  </a:lnTo>
                  <a:lnTo>
                    <a:pt x="5005" y="45110"/>
                  </a:lnTo>
                  <a:lnTo>
                    <a:pt x="4794" y="45392"/>
                  </a:lnTo>
                  <a:lnTo>
                    <a:pt x="4653" y="45463"/>
                  </a:lnTo>
                  <a:lnTo>
                    <a:pt x="4512" y="45463"/>
                  </a:lnTo>
                  <a:lnTo>
                    <a:pt x="4441" y="45392"/>
                  </a:lnTo>
                  <a:lnTo>
                    <a:pt x="4300" y="45251"/>
                  </a:lnTo>
                  <a:lnTo>
                    <a:pt x="4300" y="44969"/>
                  </a:lnTo>
                  <a:lnTo>
                    <a:pt x="4300" y="44617"/>
                  </a:lnTo>
                  <a:lnTo>
                    <a:pt x="4300" y="44053"/>
                  </a:lnTo>
                  <a:lnTo>
                    <a:pt x="4441" y="43419"/>
                  </a:lnTo>
                  <a:close/>
                  <a:moveTo>
                    <a:pt x="12688" y="43912"/>
                  </a:moveTo>
                  <a:lnTo>
                    <a:pt x="13322" y="44053"/>
                  </a:lnTo>
                  <a:lnTo>
                    <a:pt x="13956" y="44335"/>
                  </a:lnTo>
                  <a:lnTo>
                    <a:pt x="14450" y="44687"/>
                  </a:lnTo>
                  <a:lnTo>
                    <a:pt x="14661" y="44899"/>
                  </a:lnTo>
                  <a:lnTo>
                    <a:pt x="14873" y="45181"/>
                  </a:lnTo>
                  <a:lnTo>
                    <a:pt x="14943" y="45322"/>
                  </a:lnTo>
                  <a:lnTo>
                    <a:pt x="15014" y="45392"/>
                  </a:lnTo>
                  <a:lnTo>
                    <a:pt x="15014" y="45533"/>
                  </a:lnTo>
                  <a:lnTo>
                    <a:pt x="14873" y="45674"/>
                  </a:lnTo>
                  <a:lnTo>
                    <a:pt x="14661" y="45674"/>
                  </a:lnTo>
                  <a:lnTo>
                    <a:pt x="14379" y="45533"/>
                  </a:lnTo>
                  <a:lnTo>
                    <a:pt x="14027" y="45322"/>
                  </a:lnTo>
                  <a:lnTo>
                    <a:pt x="13674" y="45040"/>
                  </a:lnTo>
                  <a:lnTo>
                    <a:pt x="13040" y="44405"/>
                  </a:lnTo>
                  <a:lnTo>
                    <a:pt x="12688" y="43912"/>
                  </a:lnTo>
                  <a:close/>
                  <a:moveTo>
                    <a:pt x="12617" y="46168"/>
                  </a:moveTo>
                  <a:lnTo>
                    <a:pt x="12688" y="46238"/>
                  </a:lnTo>
                  <a:lnTo>
                    <a:pt x="12688" y="46520"/>
                  </a:lnTo>
                  <a:lnTo>
                    <a:pt x="12688" y="46872"/>
                  </a:lnTo>
                  <a:lnTo>
                    <a:pt x="12547" y="47859"/>
                  </a:lnTo>
                  <a:lnTo>
                    <a:pt x="12406" y="48353"/>
                  </a:lnTo>
                  <a:lnTo>
                    <a:pt x="12265" y="48705"/>
                  </a:lnTo>
                  <a:lnTo>
                    <a:pt x="12053" y="48987"/>
                  </a:lnTo>
                  <a:lnTo>
                    <a:pt x="11912" y="49057"/>
                  </a:lnTo>
                  <a:lnTo>
                    <a:pt x="11771" y="49057"/>
                  </a:lnTo>
                  <a:lnTo>
                    <a:pt x="11701" y="48987"/>
                  </a:lnTo>
                  <a:lnTo>
                    <a:pt x="11701" y="48916"/>
                  </a:lnTo>
                  <a:lnTo>
                    <a:pt x="11701" y="48494"/>
                  </a:lnTo>
                  <a:lnTo>
                    <a:pt x="11771" y="48000"/>
                  </a:lnTo>
                  <a:lnTo>
                    <a:pt x="11983" y="47436"/>
                  </a:lnTo>
                  <a:lnTo>
                    <a:pt x="12194" y="46872"/>
                  </a:lnTo>
                  <a:lnTo>
                    <a:pt x="12406" y="46449"/>
                  </a:lnTo>
                  <a:lnTo>
                    <a:pt x="12547" y="46238"/>
                  </a:lnTo>
                  <a:lnTo>
                    <a:pt x="12617" y="46168"/>
                  </a:lnTo>
                  <a:close/>
                  <a:moveTo>
                    <a:pt x="2186" y="49128"/>
                  </a:moveTo>
                  <a:lnTo>
                    <a:pt x="2256" y="49692"/>
                  </a:lnTo>
                  <a:lnTo>
                    <a:pt x="2186" y="49833"/>
                  </a:lnTo>
                  <a:lnTo>
                    <a:pt x="2115" y="49974"/>
                  </a:lnTo>
                  <a:lnTo>
                    <a:pt x="1904" y="50185"/>
                  </a:lnTo>
                  <a:lnTo>
                    <a:pt x="1622" y="50256"/>
                  </a:lnTo>
                  <a:lnTo>
                    <a:pt x="1340" y="50185"/>
                  </a:lnTo>
                  <a:lnTo>
                    <a:pt x="1128" y="49974"/>
                  </a:lnTo>
                  <a:lnTo>
                    <a:pt x="987" y="49762"/>
                  </a:lnTo>
                  <a:lnTo>
                    <a:pt x="987" y="49621"/>
                  </a:lnTo>
                  <a:lnTo>
                    <a:pt x="1058" y="49480"/>
                  </a:lnTo>
                  <a:lnTo>
                    <a:pt x="1269" y="49128"/>
                  </a:lnTo>
                  <a:lnTo>
                    <a:pt x="1481" y="49269"/>
                  </a:lnTo>
                  <a:lnTo>
                    <a:pt x="1692" y="49410"/>
                  </a:lnTo>
                  <a:lnTo>
                    <a:pt x="1904" y="49339"/>
                  </a:lnTo>
                  <a:lnTo>
                    <a:pt x="2186" y="49128"/>
                  </a:lnTo>
                  <a:close/>
                  <a:moveTo>
                    <a:pt x="14732" y="49551"/>
                  </a:moveTo>
                  <a:lnTo>
                    <a:pt x="16423" y="50185"/>
                  </a:lnTo>
                  <a:lnTo>
                    <a:pt x="16635" y="50185"/>
                  </a:lnTo>
                  <a:lnTo>
                    <a:pt x="16705" y="50256"/>
                  </a:lnTo>
                  <a:lnTo>
                    <a:pt x="16705" y="50397"/>
                  </a:lnTo>
                  <a:lnTo>
                    <a:pt x="16635" y="50538"/>
                  </a:lnTo>
                  <a:lnTo>
                    <a:pt x="16141" y="50538"/>
                  </a:lnTo>
                  <a:lnTo>
                    <a:pt x="15859" y="50467"/>
                  </a:lnTo>
                  <a:lnTo>
                    <a:pt x="15578" y="50256"/>
                  </a:lnTo>
                  <a:lnTo>
                    <a:pt x="15155" y="49903"/>
                  </a:lnTo>
                  <a:lnTo>
                    <a:pt x="14732" y="49551"/>
                  </a:lnTo>
                  <a:close/>
                  <a:moveTo>
                    <a:pt x="11208" y="42925"/>
                  </a:moveTo>
                  <a:lnTo>
                    <a:pt x="12194" y="45040"/>
                  </a:lnTo>
                  <a:lnTo>
                    <a:pt x="12194" y="45392"/>
                  </a:lnTo>
                  <a:lnTo>
                    <a:pt x="12194" y="45674"/>
                  </a:lnTo>
                  <a:lnTo>
                    <a:pt x="12265" y="46027"/>
                  </a:lnTo>
                  <a:lnTo>
                    <a:pt x="12194" y="46379"/>
                  </a:lnTo>
                  <a:lnTo>
                    <a:pt x="12124" y="46661"/>
                  </a:lnTo>
                  <a:lnTo>
                    <a:pt x="11912" y="46943"/>
                  </a:lnTo>
                  <a:lnTo>
                    <a:pt x="11419" y="47507"/>
                  </a:lnTo>
                  <a:lnTo>
                    <a:pt x="11208" y="47789"/>
                  </a:lnTo>
                  <a:lnTo>
                    <a:pt x="10996" y="48071"/>
                  </a:lnTo>
                  <a:lnTo>
                    <a:pt x="10855" y="48423"/>
                  </a:lnTo>
                  <a:lnTo>
                    <a:pt x="10785" y="48775"/>
                  </a:lnTo>
                  <a:lnTo>
                    <a:pt x="10855" y="49128"/>
                  </a:lnTo>
                  <a:lnTo>
                    <a:pt x="10926" y="49410"/>
                  </a:lnTo>
                  <a:lnTo>
                    <a:pt x="10996" y="49621"/>
                  </a:lnTo>
                  <a:lnTo>
                    <a:pt x="11137" y="49833"/>
                  </a:lnTo>
                  <a:lnTo>
                    <a:pt x="11278" y="49974"/>
                  </a:lnTo>
                  <a:lnTo>
                    <a:pt x="11419" y="50115"/>
                  </a:lnTo>
                  <a:lnTo>
                    <a:pt x="11560" y="50185"/>
                  </a:lnTo>
                  <a:lnTo>
                    <a:pt x="11771" y="50256"/>
                  </a:lnTo>
                  <a:lnTo>
                    <a:pt x="12194" y="50185"/>
                  </a:lnTo>
                  <a:lnTo>
                    <a:pt x="12617" y="49974"/>
                  </a:lnTo>
                  <a:lnTo>
                    <a:pt x="13040" y="49621"/>
                  </a:lnTo>
                  <a:lnTo>
                    <a:pt x="13322" y="49057"/>
                  </a:lnTo>
                  <a:lnTo>
                    <a:pt x="13674" y="50326"/>
                  </a:lnTo>
                  <a:lnTo>
                    <a:pt x="13815" y="51031"/>
                  </a:lnTo>
                  <a:lnTo>
                    <a:pt x="13886" y="51524"/>
                  </a:lnTo>
                  <a:lnTo>
                    <a:pt x="13745" y="51947"/>
                  </a:lnTo>
                  <a:lnTo>
                    <a:pt x="13393" y="52864"/>
                  </a:lnTo>
                  <a:lnTo>
                    <a:pt x="13252" y="53286"/>
                  </a:lnTo>
                  <a:lnTo>
                    <a:pt x="13040" y="53568"/>
                  </a:lnTo>
                  <a:lnTo>
                    <a:pt x="12899" y="53639"/>
                  </a:lnTo>
                  <a:lnTo>
                    <a:pt x="12829" y="53709"/>
                  </a:lnTo>
                  <a:lnTo>
                    <a:pt x="12758" y="53639"/>
                  </a:lnTo>
                  <a:lnTo>
                    <a:pt x="12688" y="53498"/>
                  </a:lnTo>
                  <a:lnTo>
                    <a:pt x="12617" y="53286"/>
                  </a:lnTo>
                  <a:lnTo>
                    <a:pt x="12688" y="52934"/>
                  </a:lnTo>
                  <a:lnTo>
                    <a:pt x="12899" y="52159"/>
                  </a:lnTo>
                  <a:lnTo>
                    <a:pt x="13181" y="51454"/>
                  </a:lnTo>
                  <a:lnTo>
                    <a:pt x="13393" y="51101"/>
                  </a:lnTo>
                  <a:lnTo>
                    <a:pt x="13040" y="51383"/>
                  </a:lnTo>
                  <a:lnTo>
                    <a:pt x="12688" y="51665"/>
                  </a:lnTo>
                  <a:lnTo>
                    <a:pt x="12335" y="52018"/>
                  </a:lnTo>
                  <a:lnTo>
                    <a:pt x="12053" y="52441"/>
                  </a:lnTo>
                  <a:lnTo>
                    <a:pt x="11912" y="52229"/>
                  </a:lnTo>
                  <a:lnTo>
                    <a:pt x="11701" y="52088"/>
                  </a:lnTo>
                  <a:lnTo>
                    <a:pt x="11278" y="51736"/>
                  </a:lnTo>
                  <a:lnTo>
                    <a:pt x="10855" y="51454"/>
                  </a:lnTo>
                  <a:lnTo>
                    <a:pt x="10714" y="51242"/>
                  </a:lnTo>
                  <a:lnTo>
                    <a:pt x="10573" y="51101"/>
                  </a:lnTo>
                  <a:lnTo>
                    <a:pt x="10503" y="50820"/>
                  </a:lnTo>
                  <a:lnTo>
                    <a:pt x="10432" y="50397"/>
                  </a:lnTo>
                  <a:lnTo>
                    <a:pt x="10432" y="49480"/>
                  </a:lnTo>
                  <a:lnTo>
                    <a:pt x="10644" y="47859"/>
                  </a:lnTo>
                  <a:lnTo>
                    <a:pt x="10855" y="45392"/>
                  </a:lnTo>
                  <a:lnTo>
                    <a:pt x="10996" y="44194"/>
                  </a:lnTo>
                  <a:lnTo>
                    <a:pt x="11208" y="42925"/>
                  </a:lnTo>
                  <a:close/>
                  <a:moveTo>
                    <a:pt x="10573" y="52441"/>
                  </a:moveTo>
                  <a:lnTo>
                    <a:pt x="11067" y="52934"/>
                  </a:lnTo>
                  <a:lnTo>
                    <a:pt x="11349" y="53498"/>
                  </a:lnTo>
                  <a:lnTo>
                    <a:pt x="11630" y="54062"/>
                  </a:lnTo>
                  <a:lnTo>
                    <a:pt x="11701" y="54696"/>
                  </a:lnTo>
                  <a:lnTo>
                    <a:pt x="10644" y="54273"/>
                  </a:lnTo>
                  <a:lnTo>
                    <a:pt x="10573" y="52441"/>
                  </a:lnTo>
                  <a:close/>
                  <a:moveTo>
                    <a:pt x="8655" y="54760"/>
                  </a:moveTo>
                  <a:lnTo>
                    <a:pt x="8600" y="55260"/>
                  </a:lnTo>
                  <a:lnTo>
                    <a:pt x="8388" y="56106"/>
                  </a:lnTo>
                  <a:lnTo>
                    <a:pt x="8177" y="56811"/>
                  </a:lnTo>
                  <a:lnTo>
                    <a:pt x="7965" y="57375"/>
                  </a:lnTo>
                  <a:lnTo>
                    <a:pt x="7824" y="57586"/>
                  </a:lnTo>
                  <a:lnTo>
                    <a:pt x="7683" y="57727"/>
                  </a:lnTo>
                  <a:lnTo>
                    <a:pt x="7472" y="57797"/>
                  </a:lnTo>
                  <a:lnTo>
                    <a:pt x="7331" y="57868"/>
                  </a:lnTo>
                  <a:lnTo>
                    <a:pt x="7120" y="57868"/>
                  </a:lnTo>
                  <a:lnTo>
                    <a:pt x="6908" y="57727"/>
                  </a:lnTo>
                  <a:lnTo>
                    <a:pt x="6838" y="57656"/>
                  </a:lnTo>
                  <a:lnTo>
                    <a:pt x="6908" y="57516"/>
                  </a:lnTo>
                  <a:lnTo>
                    <a:pt x="7049" y="57163"/>
                  </a:lnTo>
                  <a:lnTo>
                    <a:pt x="7683" y="56035"/>
                  </a:lnTo>
                  <a:lnTo>
                    <a:pt x="8655" y="54760"/>
                  </a:lnTo>
                  <a:close/>
                  <a:moveTo>
                    <a:pt x="10714" y="58361"/>
                  </a:moveTo>
                  <a:lnTo>
                    <a:pt x="10926" y="59066"/>
                  </a:lnTo>
                  <a:lnTo>
                    <a:pt x="10926" y="59771"/>
                  </a:lnTo>
                  <a:lnTo>
                    <a:pt x="10785" y="60476"/>
                  </a:lnTo>
                  <a:lnTo>
                    <a:pt x="10714" y="60828"/>
                  </a:lnTo>
                  <a:lnTo>
                    <a:pt x="10503" y="61181"/>
                  </a:lnTo>
                  <a:lnTo>
                    <a:pt x="10221" y="61533"/>
                  </a:lnTo>
                  <a:lnTo>
                    <a:pt x="10080" y="61604"/>
                  </a:lnTo>
                  <a:lnTo>
                    <a:pt x="10009" y="61674"/>
                  </a:lnTo>
                  <a:lnTo>
                    <a:pt x="9868" y="61674"/>
                  </a:lnTo>
                  <a:lnTo>
                    <a:pt x="9798" y="61604"/>
                  </a:lnTo>
                  <a:lnTo>
                    <a:pt x="9586" y="61392"/>
                  </a:lnTo>
                  <a:lnTo>
                    <a:pt x="9445" y="61040"/>
                  </a:lnTo>
                  <a:lnTo>
                    <a:pt x="9304" y="60687"/>
                  </a:lnTo>
                  <a:lnTo>
                    <a:pt x="9234" y="60053"/>
                  </a:lnTo>
                  <a:lnTo>
                    <a:pt x="9304" y="59419"/>
                  </a:lnTo>
                  <a:lnTo>
                    <a:pt x="9375" y="59066"/>
                  </a:lnTo>
                  <a:lnTo>
                    <a:pt x="9516" y="58855"/>
                  </a:lnTo>
                  <a:lnTo>
                    <a:pt x="9727" y="58784"/>
                  </a:lnTo>
                  <a:lnTo>
                    <a:pt x="10221" y="58714"/>
                  </a:lnTo>
                  <a:lnTo>
                    <a:pt x="10432" y="58643"/>
                  </a:lnTo>
                  <a:lnTo>
                    <a:pt x="10714" y="58361"/>
                  </a:lnTo>
                  <a:close/>
                  <a:moveTo>
                    <a:pt x="24458" y="0"/>
                  </a:moveTo>
                  <a:lnTo>
                    <a:pt x="24599" y="3736"/>
                  </a:lnTo>
                  <a:lnTo>
                    <a:pt x="24670" y="6485"/>
                  </a:lnTo>
                  <a:lnTo>
                    <a:pt x="24599" y="7965"/>
                  </a:lnTo>
                  <a:lnTo>
                    <a:pt x="24247" y="9727"/>
                  </a:lnTo>
                  <a:lnTo>
                    <a:pt x="24036" y="10573"/>
                  </a:lnTo>
                  <a:lnTo>
                    <a:pt x="23754" y="11278"/>
                  </a:lnTo>
                  <a:lnTo>
                    <a:pt x="23401" y="11983"/>
                  </a:lnTo>
                  <a:lnTo>
                    <a:pt x="22978" y="12617"/>
                  </a:lnTo>
                  <a:lnTo>
                    <a:pt x="22414" y="13251"/>
                  </a:lnTo>
                  <a:lnTo>
                    <a:pt x="21780" y="13886"/>
                  </a:lnTo>
                  <a:lnTo>
                    <a:pt x="21639" y="13674"/>
                  </a:lnTo>
                  <a:lnTo>
                    <a:pt x="21498" y="13463"/>
                  </a:lnTo>
                  <a:lnTo>
                    <a:pt x="21005" y="13110"/>
                  </a:lnTo>
                  <a:lnTo>
                    <a:pt x="20441" y="12899"/>
                  </a:lnTo>
                  <a:lnTo>
                    <a:pt x="19807" y="12758"/>
                  </a:lnTo>
                  <a:lnTo>
                    <a:pt x="19243" y="12758"/>
                  </a:lnTo>
                  <a:lnTo>
                    <a:pt x="18961" y="12828"/>
                  </a:lnTo>
                  <a:lnTo>
                    <a:pt x="18749" y="12969"/>
                  </a:lnTo>
                  <a:lnTo>
                    <a:pt x="18538" y="13110"/>
                  </a:lnTo>
                  <a:lnTo>
                    <a:pt x="18397" y="13322"/>
                  </a:lnTo>
                  <a:lnTo>
                    <a:pt x="18326" y="13533"/>
                  </a:lnTo>
                  <a:lnTo>
                    <a:pt x="18256" y="13886"/>
                  </a:lnTo>
                  <a:lnTo>
                    <a:pt x="18256" y="14027"/>
                  </a:lnTo>
                  <a:lnTo>
                    <a:pt x="18326" y="14238"/>
                  </a:lnTo>
                  <a:lnTo>
                    <a:pt x="18608" y="14450"/>
                  </a:lnTo>
                  <a:lnTo>
                    <a:pt x="18890" y="14661"/>
                  </a:lnTo>
                  <a:lnTo>
                    <a:pt x="19313" y="14802"/>
                  </a:lnTo>
                  <a:lnTo>
                    <a:pt x="20088" y="14802"/>
                  </a:lnTo>
                  <a:lnTo>
                    <a:pt x="20441" y="14732"/>
                  </a:lnTo>
                  <a:lnTo>
                    <a:pt x="20723" y="14520"/>
                  </a:lnTo>
                  <a:lnTo>
                    <a:pt x="20652" y="14661"/>
                  </a:lnTo>
                  <a:lnTo>
                    <a:pt x="20441" y="14872"/>
                  </a:lnTo>
                  <a:lnTo>
                    <a:pt x="19595" y="15436"/>
                  </a:lnTo>
                  <a:lnTo>
                    <a:pt x="18115" y="16141"/>
                  </a:lnTo>
                  <a:lnTo>
                    <a:pt x="18044" y="15718"/>
                  </a:lnTo>
                  <a:lnTo>
                    <a:pt x="17903" y="15436"/>
                  </a:lnTo>
                  <a:lnTo>
                    <a:pt x="17692" y="15084"/>
                  </a:lnTo>
                  <a:lnTo>
                    <a:pt x="17481" y="14872"/>
                  </a:lnTo>
                  <a:lnTo>
                    <a:pt x="17269" y="14732"/>
                  </a:lnTo>
                  <a:lnTo>
                    <a:pt x="16987" y="14591"/>
                  </a:lnTo>
                  <a:lnTo>
                    <a:pt x="16705" y="14450"/>
                  </a:lnTo>
                  <a:lnTo>
                    <a:pt x="15789" y="14450"/>
                  </a:lnTo>
                  <a:lnTo>
                    <a:pt x="15155" y="14591"/>
                  </a:lnTo>
                  <a:lnTo>
                    <a:pt x="14520" y="14872"/>
                  </a:lnTo>
                  <a:lnTo>
                    <a:pt x="13886" y="15225"/>
                  </a:lnTo>
                  <a:lnTo>
                    <a:pt x="13393" y="15648"/>
                  </a:lnTo>
                  <a:lnTo>
                    <a:pt x="12970" y="16071"/>
                  </a:lnTo>
                  <a:lnTo>
                    <a:pt x="12758" y="16494"/>
                  </a:lnTo>
                  <a:lnTo>
                    <a:pt x="12688" y="16776"/>
                  </a:lnTo>
                  <a:lnTo>
                    <a:pt x="12617" y="16987"/>
                  </a:lnTo>
                  <a:lnTo>
                    <a:pt x="12688" y="17198"/>
                  </a:lnTo>
                  <a:lnTo>
                    <a:pt x="12758" y="17339"/>
                  </a:lnTo>
                  <a:lnTo>
                    <a:pt x="12899" y="17551"/>
                  </a:lnTo>
                  <a:lnTo>
                    <a:pt x="13111" y="17692"/>
                  </a:lnTo>
                  <a:lnTo>
                    <a:pt x="13393" y="17833"/>
                  </a:lnTo>
                  <a:lnTo>
                    <a:pt x="13745" y="17974"/>
                  </a:lnTo>
                  <a:lnTo>
                    <a:pt x="14168" y="18044"/>
                  </a:lnTo>
                  <a:lnTo>
                    <a:pt x="14661" y="18115"/>
                  </a:lnTo>
                  <a:lnTo>
                    <a:pt x="14027" y="18467"/>
                  </a:lnTo>
                  <a:lnTo>
                    <a:pt x="13393" y="18820"/>
                  </a:lnTo>
                  <a:lnTo>
                    <a:pt x="12617" y="19172"/>
                  </a:lnTo>
                  <a:lnTo>
                    <a:pt x="11842" y="19454"/>
                  </a:lnTo>
                  <a:lnTo>
                    <a:pt x="11067" y="19665"/>
                  </a:lnTo>
                  <a:lnTo>
                    <a:pt x="10291" y="19806"/>
                  </a:lnTo>
                  <a:lnTo>
                    <a:pt x="9516" y="19877"/>
                  </a:lnTo>
                  <a:lnTo>
                    <a:pt x="8811" y="19736"/>
                  </a:lnTo>
                  <a:lnTo>
                    <a:pt x="9023" y="19383"/>
                  </a:lnTo>
                  <a:lnTo>
                    <a:pt x="9445" y="19031"/>
                  </a:lnTo>
                  <a:lnTo>
                    <a:pt x="9939" y="18679"/>
                  </a:lnTo>
                  <a:lnTo>
                    <a:pt x="10503" y="18397"/>
                  </a:lnTo>
                  <a:lnTo>
                    <a:pt x="11067" y="18256"/>
                  </a:lnTo>
                  <a:lnTo>
                    <a:pt x="11630" y="18115"/>
                  </a:lnTo>
                  <a:lnTo>
                    <a:pt x="11912" y="18185"/>
                  </a:lnTo>
                  <a:lnTo>
                    <a:pt x="12124" y="18185"/>
                  </a:lnTo>
                  <a:lnTo>
                    <a:pt x="12335" y="18326"/>
                  </a:lnTo>
                  <a:lnTo>
                    <a:pt x="12547" y="18467"/>
                  </a:lnTo>
                  <a:lnTo>
                    <a:pt x="12265" y="18185"/>
                  </a:lnTo>
                  <a:lnTo>
                    <a:pt x="11912" y="17974"/>
                  </a:lnTo>
                  <a:lnTo>
                    <a:pt x="11560" y="17833"/>
                  </a:lnTo>
                  <a:lnTo>
                    <a:pt x="11278" y="17692"/>
                  </a:lnTo>
                  <a:lnTo>
                    <a:pt x="10644" y="17621"/>
                  </a:lnTo>
                  <a:lnTo>
                    <a:pt x="10009" y="17692"/>
                  </a:lnTo>
                  <a:lnTo>
                    <a:pt x="9445" y="17903"/>
                  </a:lnTo>
                  <a:lnTo>
                    <a:pt x="8952" y="18185"/>
                  </a:lnTo>
                  <a:lnTo>
                    <a:pt x="8529" y="18538"/>
                  </a:lnTo>
                  <a:lnTo>
                    <a:pt x="8177" y="18961"/>
                  </a:lnTo>
                  <a:lnTo>
                    <a:pt x="7965" y="19383"/>
                  </a:lnTo>
                  <a:lnTo>
                    <a:pt x="7895" y="19877"/>
                  </a:lnTo>
                  <a:lnTo>
                    <a:pt x="7895" y="20229"/>
                  </a:lnTo>
                  <a:lnTo>
                    <a:pt x="8036" y="20441"/>
                  </a:lnTo>
                  <a:lnTo>
                    <a:pt x="8177" y="20582"/>
                  </a:lnTo>
                  <a:lnTo>
                    <a:pt x="8318" y="20793"/>
                  </a:lnTo>
                  <a:lnTo>
                    <a:pt x="8529" y="20864"/>
                  </a:lnTo>
                  <a:lnTo>
                    <a:pt x="8811" y="21005"/>
                  </a:lnTo>
                  <a:lnTo>
                    <a:pt x="9164" y="21075"/>
                  </a:lnTo>
                  <a:lnTo>
                    <a:pt x="10009" y="21075"/>
                  </a:lnTo>
                  <a:lnTo>
                    <a:pt x="11067" y="21005"/>
                  </a:lnTo>
                  <a:lnTo>
                    <a:pt x="10009" y="22062"/>
                  </a:lnTo>
                  <a:lnTo>
                    <a:pt x="9023" y="23260"/>
                  </a:lnTo>
                  <a:lnTo>
                    <a:pt x="8882" y="22908"/>
                  </a:lnTo>
                  <a:lnTo>
                    <a:pt x="8670" y="22626"/>
                  </a:lnTo>
                  <a:lnTo>
                    <a:pt x="8529" y="22414"/>
                  </a:lnTo>
                  <a:lnTo>
                    <a:pt x="8318" y="22203"/>
                  </a:lnTo>
                  <a:lnTo>
                    <a:pt x="8106" y="22062"/>
                  </a:lnTo>
                  <a:lnTo>
                    <a:pt x="7824" y="21991"/>
                  </a:lnTo>
                  <a:lnTo>
                    <a:pt x="7401" y="21921"/>
                  </a:lnTo>
                  <a:lnTo>
                    <a:pt x="6908" y="21991"/>
                  </a:lnTo>
                  <a:lnTo>
                    <a:pt x="6415" y="22132"/>
                  </a:lnTo>
                  <a:lnTo>
                    <a:pt x="5992" y="22414"/>
                  </a:lnTo>
                  <a:lnTo>
                    <a:pt x="5639" y="22767"/>
                  </a:lnTo>
                  <a:lnTo>
                    <a:pt x="5357" y="23119"/>
                  </a:lnTo>
                  <a:lnTo>
                    <a:pt x="5146" y="23542"/>
                  </a:lnTo>
                  <a:lnTo>
                    <a:pt x="5075" y="23965"/>
                  </a:lnTo>
                  <a:lnTo>
                    <a:pt x="5146" y="24388"/>
                  </a:lnTo>
                  <a:lnTo>
                    <a:pt x="5287" y="24599"/>
                  </a:lnTo>
                  <a:lnTo>
                    <a:pt x="5428" y="24811"/>
                  </a:lnTo>
                  <a:lnTo>
                    <a:pt x="5639" y="24952"/>
                  </a:lnTo>
                  <a:lnTo>
                    <a:pt x="5851" y="25093"/>
                  </a:lnTo>
                  <a:lnTo>
                    <a:pt x="6556" y="25375"/>
                  </a:lnTo>
                  <a:lnTo>
                    <a:pt x="7472" y="25516"/>
                  </a:lnTo>
                  <a:lnTo>
                    <a:pt x="7260" y="25868"/>
                  </a:lnTo>
                  <a:lnTo>
                    <a:pt x="7190" y="26291"/>
                  </a:lnTo>
                  <a:lnTo>
                    <a:pt x="7120" y="26643"/>
                  </a:lnTo>
                  <a:lnTo>
                    <a:pt x="7120" y="27066"/>
                  </a:lnTo>
                  <a:lnTo>
                    <a:pt x="7190" y="27278"/>
                  </a:lnTo>
                  <a:lnTo>
                    <a:pt x="7260" y="27348"/>
                  </a:lnTo>
                  <a:lnTo>
                    <a:pt x="7331" y="27419"/>
                  </a:lnTo>
                  <a:lnTo>
                    <a:pt x="7472" y="27419"/>
                  </a:lnTo>
                  <a:lnTo>
                    <a:pt x="7542" y="27278"/>
                  </a:lnTo>
                  <a:lnTo>
                    <a:pt x="7824" y="26996"/>
                  </a:lnTo>
                  <a:lnTo>
                    <a:pt x="7824" y="27419"/>
                  </a:lnTo>
                  <a:lnTo>
                    <a:pt x="7895" y="27771"/>
                  </a:lnTo>
                  <a:lnTo>
                    <a:pt x="7965" y="28124"/>
                  </a:lnTo>
                  <a:lnTo>
                    <a:pt x="8106" y="28405"/>
                  </a:lnTo>
                  <a:lnTo>
                    <a:pt x="8247" y="28617"/>
                  </a:lnTo>
                  <a:lnTo>
                    <a:pt x="8459" y="28828"/>
                  </a:lnTo>
                  <a:lnTo>
                    <a:pt x="8670" y="28899"/>
                  </a:lnTo>
                  <a:lnTo>
                    <a:pt x="8952" y="29040"/>
                  </a:lnTo>
                  <a:lnTo>
                    <a:pt x="9445" y="29040"/>
                  </a:lnTo>
                  <a:lnTo>
                    <a:pt x="9657" y="28969"/>
                  </a:lnTo>
                  <a:lnTo>
                    <a:pt x="9939" y="28828"/>
                  </a:lnTo>
                  <a:lnTo>
                    <a:pt x="10221" y="28687"/>
                  </a:lnTo>
                  <a:lnTo>
                    <a:pt x="10432" y="28476"/>
                  </a:lnTo>
                  <a:lnTo>
                    <a:pt x="10644" y="28194"/>
                  </a:lnTo>
                  <a:lnTo>
                    <a:pt x="10855" y="27842"/>
                  </a:lnTo>
                  <a:lnTo>
                    <a:pt x="10926" y="27489"/>
                  </a:lnTo>
                  <a:lnTo>
                    <a:pt x="10996" y="26855"/>
                  </a:lnTo>
                  <a:lnTo>
                    <a:pt x="10996" y="26079"/>
                  </a:lnTo>
                  <a:lnTo>
                    <a:pt x="10926" y="25304"/>
                  </a:lnTo>
                  <a:lnTo>
                    <a:pt x="10855" y="24599"/>
                  </a:lnTo>
                  <a:lnTo>
                    <a:pt x="10644" y="24035"/>
                  </a:lnTo>
                  <a:lnTo>
                    <a:pt x="10503" y="23824"/>
                  </a:lnTo>
                  <a:lnTo>
                    <a:pt x="10362" y="23754"/>
                  </a:lnTo>
                  <a:lnTo>
                    <a:pt x="10221" y="23754"/>
                  </a:lnTo>
                  <a:lnTo>
                    <a:pt x="10009" y="23824"/>
                  </a:lnTo>
                  <a:lnTo>
                    <a:pt x="10785" y="22978"/>
                  </a:lnTo>
                  <a:lnTo>
                    <a:pt x="11560" y="22132"/>
                  </a:lnTo>
                  <a:lnTo>
                    <a:pt x="11489" y="22555"/>
                  </a:lnTo>
                  <a:lnTo>
                    <a:pt x="11560" y="22908"/>
                  </a:lnTo>
                  <a:lnTo>
                    <a:pt x="11630" y="23190"/>
                  </a:lnTo>
                  <a:lnTo>
                    <a:pt x="11701" y="23472"/>
                  </a:lnTo>
                  <a:lnTo>
                    <a:pt x="11912" y="23613"/>
                  </a:lnTo>
                  <a:lnTo>
                    <a:pt x="12053" y="23754"/>
                  </a:lnTo>
                  <a:lnTo>
                    <a:pt x="12335" y="23894"/>
                  </a:lnTo>
                  <a:lnTo>
                    <a:pt x="12829" y="23894"/>
                  </a:lnTo>
                  <a:lnTo>
                    <a:pt x="13111" y="23824"/>
                  </a:lnTo>
                  <a:lnTo>
                    <a:pt x="13674" y="23613"/>
                  </a:lnTo>
                  <a:lnTo>
                    <a:pt x="14238" y="23260"/>
                  </a:lnTo>
                  <a:lnTo>
                    <a:pt x="14661" y="22767"/>
                  </a:lnTo>
                  <a:lnTo>
                    <a:pt x="14873" y="22344"/>
                  </a:lnTo>
                  <a:lnTo>
                    <a:pt x="15014" y="21991"/>
                  </a:lnTo>
                  <a:lnTo>
                    <a:pt x="15155" y="21639"/>
                  </a:lnTo>
                  <a:lnTo>
                    <a:pt x="15155" y="21357"/>
                  </a:lnTo>
                  <a:lnTo>
                    <a:pt x="15155" y="20793"/>
                  </a:lnTo>
                  <a:lnTo>
                    <a:pt x="15084" y="20300"/>
                  </a:lnTo>
                  <a:lnTo>
                    <a:pt x="15084" y="19806"/>
                  </a:lnTo>
                  <a:lnTo>
                    <a:pt x="15084" y="19595"/>
                  </a:lnTo>
                  <a:lnTo>
                    <a:pt x="15155" y="19383"/>
                  </a:lnTo>
                  <a:lnTo>
                    <a:pt x="15296" y="19172"/>
                  </a:lnTo>
                  <a:lnTo>
                    <a:pt x="15578" y="18890"/>
                  </a:lnTo>
                  <a:lnTo>
                    <a:pt x="15859" y="18608"/>
                  </a:lnTo>
                  <a:lnTo>
                    <a:pt x="16282" y="18397"/>
                  </a:lnTo>
                  <a:lnTo>
                    <a:pt x="16000" y="19243"/>
                  </a:lnTo>
                  <a:lnTo>
                    <a:pt x="15930" y="19524"/>
                  </a:lnTo>
                  <a:lnTo>
                    <a:pt x="15930" y="19877"/>
                  </a:lnTo>
                  <a:lnTo>
                    <a:pt x="15930" y="20088"/>
                  </a:lnTo>
                  <a:lnTo>
                    <a:pt x="16000" y="20300"/>
                  </a:lnTo>
                  <a:lnTo>
                    <a:pt x="16141" y="20441"/>
                  </a:lnTo>
                  <a:lnTo>
                    <a:pt x="16282" y="20511"/>
                  </a:lnTo>
                  <a:lnTo>
                    <a:pt x="16494" y="20582"/>
                  </a:lnTo>
                  <a:lnTo>
                    <a:pt x="17199" y="20582"/>
                  </a:lnTo>
                  <a:lnTo>
                    <a:pt x="17763" y="20370"/>
                  </a:lnTo>
                  <a:lnTo>
                    <a:pt x="18326" y="20088"/>
                  </a:lnTo>
                  <a:lnTo>
                    <a:pt x="18890" y="19736"/>
                  </a:lnTo>
                  <a:lnTo>
                    <a:pt x="19384" y="19313"/>
                  </a:lnTo>
                  <a:lnTo>
                    <a:pt x="19807" y="18820"/>
                  </a:lnTo>
                  <a:lnTo>
                    <a:pt x="20159" y="18326"/>
                  </a:lnTo>
                  <a:lnTo>
                    <a:pt x="20300" y="17833"/>
                  </a:lnTo>
                  <a:lnTo>
                    <a:pt x="20300" y="17621"/>
                  </a:lnTo>
                  <a:lnTo>
                    <a:pt x="20229" y="17410"/>
                  </a:lnTo>
                  <a:lnTo>
                    <a:pt x="20159" y="17128"/>
                  </a:lnTo>
                  <a:lnTo>
                    <a:pt x="20018" y="16917"/>
                  </a:lnTo>
                  <a:lnTo>
                    <a:pt x="19736" y="16705"/>
                  </a:lnTo>
                  <a:lnTo>
                    <a:pt x="19454" y="16564"/>
                  </a:lnTo>
                  <a:lnTo>
                    <a:pt x="20582" y="15930"/>
                  </a:lnTo>
                  <a:lnTo>
                    <a:pt x="21357" y="15436"/>
                  </a:lnTo>
                  <a:lnTo>
                    <a:pt x="21639" y="15154"/>
                  </a:lnTo>
                  <a:lnTo>
                    <a:pt x="21992" y="14802"/>
                  </a:lnTo>
                  <a:lnTo>
                    <a:pt x="22837" y="13745"/>
                  </a:lnTo>
                  <a:lnTo>
                    <a:pt x="22133" y="15366"/>
                  </a:lnTo>
                  <a:lnTo>
                    <a:pt x="21357" y="16987"/>
                  </a:lnTo>
                  <a:lnTo>
                    <a:pt x="19666" y="20088"/>
                  </a:lnTo>
                  <a:lnTo>
                    <a:pt x="16212" y="26220"/>
                  </a:lnTo>
                  <a:lnTo>
                    <a:pt x="15507" y="27630"/>
                  </a:lnTo>
                  <a:lnTo>
                    <a:pt x="14873" y="29040"/>
                  </a:lnTo>
                  <a:lnTo>
                    <a:pt x="14168" y="30450"/>
                  </a:lnTo>
                  <a:lnTo>
                    <a:pt x="13745" y="31154"/>
                  </a:lnTo>
                  <a:lnTo>
                    <a:pt x="13322" y="31789"/>
                  </a:lnTo>
                  <a:lnTo>
                    <a:pt x="12758" y="32494"/>
                  </a:lnTo>
                  <a:lnTo>
                    <a:pt x="12053" y="33128"/>
                  </a:lnTo>
                  <a:lnTo>
                    <a:pt x="11278" y="33833"/>
                  </a:lnTo>
                  <a:lnTo>
                    <a:pt x="10432" y="34467"/>
                  </a:lnTo>
                  <a:lnTo>
                    <a:pt x="9657" y="34961"/>
                  </a:lnTo>
                  <a:lnTo>
                    <a:pt x="9023" y="35313"/>
                  </a:lnTo>
                  <a:lnTo>
                    <a:pt x="8600" y="35524"/>
                  </a:lnTo>
                  <a:lnTo>
                    <a:pt x="8388" y="35524"/>
                  </a:lnTo>
                  <a:lnTo>
                    <a:pt x="8388" y="35383"/>
                  </a:lnTo>
                  <a:lnTo>
                    <a:pt x="8247" y="35313"/>
                  </a:lnTo>
                  <a:lnTo>
                    <a:pt x="7754" y="35383"/>
                  </a:lnTo>
                  <a:lnTo>
                    <a:pt x="6979" y="35524"/>
                  </a:lnTo>
                  <a:lnTo>
                    <a:pt x="6062" y="35877"/>
                  </a:lnTo>
                  <a:lnTo>
                    <a:pt x="5146" y="36300"/>
                  </a:lnTo>
                  <a:lnTo>
                    <a:pt x="4300" y="36793"/>
                  </a:lnTo>
                  <a:lnTo>
                    <a:pt x="3948" y="37005"/>
                  </a:lnTo>
                  <a:lnTo>
                    <a:pt x="3666" y="37287"/>
                  </a:lnTo>
                  <a:lnTo>
                    <a:pt x="3454" y="37568"/>
                  </a:lnTo>
                  <a:lnTo>
                    <a:pt x="3313" y="37780"/>
                  </a:lnTo>
                  <a:lnTo>
                    <a:pt x="3243" y="38203"/>
                  </a:lnTo>
                  <a:lnTo>
                    <a:pt x="3172" y="38555"/>
                  </a:lnTo>
                  <a:lnTo>
                    <a:pt x="3172" y="38837"/>
                  </a:lnTo>
                  <a:lnTo>
                    <a:pt x="3243" y="39049"/>
                  </a:lnTo>
                  <a:lnTo>
                    <a:pt x="3313" y="39260"/>
                  </a:lnTo>
                  <a:lnTo>
                    <a:pt x="3454" y="39401"/>
                  </a:lnTo>
                  <a:lnTo>
                    <a:pt x="3666" y="39472"/>
                  </a:lnTo>
                  <a:lnTo>
                    <a:pt x="3877" y="39542"/>
                  </a:lnTo>
                  <a:lnTo>
                    <a:pt x="4300" y="39612"/>
                  </a:lnTo>
                  <a:lnTo>
                    <a:pt x="4864" y="39472"/>
                  </a:lnTo>
                  <a:lnTo>
                    <a:pt x="5428" y="39260"/>
                  </a:lnTo>
                  <a:lnTo>
                    <a:pt x="5992" y="38978"/>
                  </a:lnTo>
                  <a:lnTo>
                    <a:pt x="4935" y="40176"/>
                  </a:lnTo>
                  <a:lnTo>
                    <a:pt x="4089" y="41093"/>
                  </a:lnTo>
                  <a:lnTo>
                    <a:pt x="3172" y="41868"/>
                  </a:lnTo>
                  <a:lnTo>
                    <a:pt x="1974" y="42714"/>
                  </a:lnTo>
                  <a:lnTo>
                    <a:pt x="1551" y="43066"/>
                  </a:lnTo>
                  <a:lnTo>
                    <a:pt x="1058" y="43630"/>
                  </a:lnTo>
                  <a:lnTo>
                    <a:pt x="705" y="44194"/>
                  </a:lnTo>
                  <a:lnTo>
                    <a:pt x="424" y="44758"/>
                  </a:lnTo>
                  <a:lnTo>
                    <a:pt x="353" y="45040"/>
                  </a:lnTo>
                  <a:lnTo>
                    <a:pt x="353" y="45322"/>
                  </a:lnTo>
                  <a:lnTo>
                    <a:pt x="424" y="45533"/>
                  </a:lnTo>
                  <a:lnTo>
                    <a:pt x="494" y="45745"/>
                  </a:lnTo>
                  <a:lnTo>
                    <a:pt x="705" y="45886"/>
                  </a:lnTo>
                  <a:lnTo>
                    <a:pt x="1058" y="45956"/>
                  </a:lnTo>
                  <a:lnTo>
                    <a:pt x="1410" y="45956"/>
                  </a:lnTo>
                  <a:lnTo>
                    <a:pt x="1974" y="45886"/>
                  </a:lnTo>
                  <a:lnTo>
                    <a:pt x="1622" y="47013"/>
                  </a:lnTo>
                  <a:lnTo>
                    <a:pt x="1340" y="48141"/>
                  </a:lnTo>
                  <a:lnTo>
                    <a:pt x="987" y="48282"/>
                  </a:lnTo>
                  <a:lnTo>
                    <a:pt x="705" y="48494"/>
                  </a:lnTo>
                  <a:lnTo>
                    <a:pt x="424" y="48705"/>
                  </a:lnTo>
                  <a:lnTo>
                    <a:pt x="212" y="48987"/>
                  </a:lnTo>
                  <a:lnTo>
                    <a:pt x="1" y="49833"/>
                  </a:lnTo>
                  <a:lnTo>
                    <a:pt x="1" y="50256"/>
                  </a:lnTo>
                  <a:lnTo>
                    <a:pt x="71" y="50679"/>
                  </a:lnTo>
                  <a:lnTo>
                    <a:pt x="212" y="51031"/>
                  </a:lnTo>
                  <a:lnTo>
                    <a:pt x="494" y="51313"/>
                  </a:lnTo>
                  <a:lnTo>
                    <a:pt x="917" y="51524"/>
                  </a:lnTo>
                  <a:lnTo>
                    <a:pt x="1481" y="51595"/>
                  </a:lnTo>
                  <a:lnTo>
                    <a:pt x="2045" y="51524"/>
                  </a:lnTo>
                  <a:lnTo>
                    <a:pt x="2468" y="51383"/>
                  </a:lnTo>
                  <a:lnTo>
                    <a:pt x="2820" y="51172"/>
                  </a:lnTo>
                  <a:lnTo>
                    <a:pt x="3031" y="50820"/>
                  </a:lnTo>
                  <a:lnTo>
                    <a:pt x="3243" y="50397"/>
                  </a:lnTo>
                  <a:lnTo>
                    <a:pt x="3384" y="49974"/>
                  </a:lnTo>
                  <a:lnTo>
                    <a:pt x="3454" y="49057"/>
                  </a:lnTo>
                  <a:lnTo>
                    <a:pt x="3313" y="48634"/>
                  </a:lnTo>
                  <a:lnTo>
                    <a:pt x="3102" y="48282"/>
                  </a:lnTo>
                  <a:lnTo>
                    <a:pt x="2820" y="48000"/>
                  </a:lnTo>
                  <a:lnTo>
                    <a:pt x="2468" y="47789"/>
                  </a:lnTo>
                  <a:lnTo>
                    <a:pt x="2750" y="46731"/>
                  </a:lnTo>
                  <a:lnTo>
                    <a:pt x="3102" y="45745"/>
                  </a:lnTo>
                  <a:lnTo>
                    <a:pt x="3243" y="46027"/>
                  </a:lnTo>
                  <a:lnTo>
                    <a:pt x="3454" y="46309"/>
                  </a:lnTo>
                  <a:lnTo>
                    <a:pt x="3666" y="46520"/>
                  </a:lnTo>
                  <a:lnTo>
                    <a:pt x="3877" y="46661"/>
                  </a:lnTo>
                  <a:lnTo>
                    <a:pt x="4159" y="46802"/>
                  </a:lnTo>
                  <a:lnTo>
                    <a:pt x="5005" y="46802"/>
                  </a:lnTo>
                  <a:lnTo>
                    <a:pt x="5569" y="46590"/>
                  </a:lnTo>
                  <a:lnTo>
                    <a:pt x="6062" y="46168"/>
                  </a:lnTo>
                  <a:lnTo>
                    <a:pt x="6274" y="45956"/>
                  </a:lnTo>
                  <a:lnTo>
                    <a:pt x="6485" y="45674"/>
                  </a:lnTo>
                  <a:lnTo>
                    <a:pt x="6556" y="45392"/>
                  </a:lnTo>
                  <a:lnTo>
                    <a:pt x="6626" y="45110"/>
                  </a:lnTo>
                  <a:lnTo>
                    <a:pt x="6697" y="44758"/>
                  </a:lnTo>
                  <a:lnTo>
                    <a:pt x="6626" y="44405"/>
                  </a:lnTo>
                  <a:lnTo>
                    <a:pt x="6485" y="44123"/>
                  </a:lnTo>
                  <a:lnTo>
                    <a:pt x="6274" y="43842"/>
                  </a:lnTo>
                  <a:lnTo>
                    <a:pt x="5851" y="43278"/>
                  </a:lnTo>
                  <a:lnTo>
                    <a:pt x="5710" y="43066"/>
                  </a:lnTo>
                  <a:lnTo>
                    <a:pt x="5569" y="42714"/>
                  </a:lnTo>
                  <a:lnTo>
                    <a:pt x="4864" y="42220"/>
                  </a:lnTo>
                  <a:lnTo>
                    <a:pt x="5569" y="41093"/>
                  </a:lnTo>
                  <a:lnTo>
                    <a:pt x="6344" y="40035"/>
                  </a:lnTo>
                  <a:lnTo>
                    <a:pt x="6203" y="40458"/>
                  </a:lnTo>
                  <a:lnTo>
                    <a:pt x="6133" y="40881"/>
                  </a:lnTo>
                  <a:lnTo>
                    <a:pt x="6133" y="41304"/>
                  </a:lnTo>
                  <a:lnTo>
                    <a:pt x="6133" y="41586"/>
                  </a:lnTo>
                  <a:lnTo>
                    <a:pt x="6274" y="41868"/>
                  </a:lnTo>
                  <a:lnTo>
                    <a:pt x="6415" y="42150"/>
                  </a:lnTo>
                  <a:lnTo>
                    <a:pt x="6556" y="42291"/>
                  </a:lnTo>
                  <a:lnTo>
                    <a:pt x="6767" y="42432"/>
                  </a:lnTo>
                  <a:lnTo>
                    <a:pt x="6979" y="42502"/>
                  </a:lnTo>
                  <a:lnTo>
                    <a:pt x="7190" y="42502"/>
                  </a:lnTo>
                  <a:lnTo>
                    <a:pt x="7472" y="42432"/>
                  </a:lnTo>
                  <a:lnTo>
                    <a:pt x="7683" y="42291"/>
                  </a:lnTo>
                  <a:lnTo>
                    <a:pt x="7965" y="42150"/>
                  </a:lnTo>
                  <a:lnTo>
                    <a:pt x="8177" y="41868"/>
                  </a:lnTo>
                  <a:lnTo>
                    <a:pt x="8459" y="41445"/>
                  </a:lnTo>
                  <a:lnTo>
                    <a:pt x="8670" y="41022"/>
                  </a:lnTo>
                  <a:lnTo>
                    <a:pt x="8811" y="40529"/>
                  </a:lnTo>
                  <a:lnTo>
                    <a:pt x="8811" y="40035"/>
                  </a:lnTo>
                  <a:lnTo>
                    <a:pt x="8811" y="39542"/>
                  </a:lnTo>
                  <a:lnTo>
                    <a:pt x="8741" y="39049"/>
                  </a:lnTo>
                  <a:lnTo>
                    <a:pt x="8600" y="38062"/>
                  </a:lnTo>
                  <a:lnTo>
                    <a:pt x="8600" y="37568"/>
                  </a:lnTo>
                  <a:lnTo>
                    <a:pt x="8670" y="37146"/>
                  </a:lnTo>
                  <a:lnTo>
                    <a:pt x="8952" y="36582"/>
                  </a:lnTo>
                  <a:lnTo>
                    <a:pt x="9375" y="36018"/>
                  </a:lnTo>
                  <a:lnTo>
                    <a:pt x="9939" y="35454"/>
                  </a:lnTo>
                  <a:lnTo>
                    <a:pt x="10573" y="34890"/>
                  </a:lnTo>
                  <a:lnTo>
                    <a:pt x="11842" y="33762"/>
                  </a:lnTo>
                  <a:lnTo>
                    <a:pt x="12829" y="32776"/>
                  </a:lnTo>
                  <a:lnTo>
                    <a:pt x="12124" y="34608"/>
                  </a:lnTo>
                  <a:lnTo>
                    <a:pt x="11419" y="36370"/>
                  </a:lnTo>
                  <a:lnTo>
                    <a:pt x="10785" y="38203"/>
                  </a:lnTo>
                  <a:lnTo>
                    <a:pt x="10221" y="40035"/>
                  </a:lnTo>
                  <a:lnTo>
                    <a:pt x="9798" y="41868"/>
                  </a:lnTo>
                  <a:lnTo>
                    <a:pt x="9445" y="43771"/>
                  </a:lnTo>
                  <a:lnTo>
                    <a:pt x="9164" y="45674"/>
                  </a:lnTo>
                  <a:lnTo>
                    <a:pt x="9023" y="47577"/>
                  </a:lnTo>
                  <a:lnTo>
                    <a:pt x="9023" y="49551"/>
                  </a:lnTo>
                  <a:lnTo>
                    <a:pt x="8952" y="51383"/>
                  </a:lnTo>
                  <a:lnTo>
                    <a:pt x="8811" y="53357"/>
                  </a:lnTo>
                  <a:lnTo>
                    <a:pt x="8685" y="54492"/>
                  </a:lnTo>
                  <a:lnTo>
                    <a:pt x="8670" y="54485"/>
                  </a:lnTo>
                  <a:lnTo>
                    <a:pt x="8529" y="54485"/>
                  </a:lnTo>
                  <a:lnTo>
                    <a:pt x="8318" y="54555"/>
                  </a:lnTo>
                  <a:lnTo>
                    <a:pt x="8106" y="54696"/>
                  </a:lnTo>
                  <a:lnTo>
                    <a:pt x="7683" y="55119"/>
                  </a:lnTo>
                  <a:lnTo>
                    <a:pt x="7190" y="55683"/>
                  </a:lnTo>
                  <a:lnTo>
                    <a:pt x="6697" y="56317"/>
                  </a:lnTo>
                  <a:lnTo>
                    <a:pt x="6344" y="56952"/>
                  </a:lnTo>
                  <a:lnTo>
                    <a:pt x="6133" y="57445"/>
                  </a:lnTo>
                  <a:lnTo>
                    <a:pt x="6062" y="57656"/>
                  </a:lnTo>
                  <a:lnTo>
                    <a:pt x="6062" y="57797"/>
                  </a:lnTo>
                  <a:lnTo>
                    <a:pt x="6133" y="58150"/>
                  </a:lnTo>
                  <a:lnTo>
                    <a:pt x="6274" y="58432"/>
                  </a:lnTo>
                  <a:lnTo>
                    <a:pt x="6415" y="58573"/>
                  </a:lnTo>
                  <a:lnTo>
                    <a:pt x="6556" y="58714"/>
                  </a:lnTo>
                  <a:lnTo>
                    <a:pt x="6767" y="58784"/>
                  </a:lnTo>
                  <a:lnTo>
                    <a:pt x="6979" y="58855"/>
                  </a:lnTo>
                  <a:lnTo>
                    <a:pt x="7472" y="58714"/>
                  </a:lnTo>
                  <a:lnTo>
                    <a:pt x="7965" y="58502"/>
                  </a:lnTo>
                  <a:lnTo>
                    <a:pt x="8459" y="58150"/>
                  </a:lnTo>
                  <a:lnTo>
                    <a:pt x="8882" y="57727"/>
                  </a:lnTo>
                  <a:lnTo>
                    <a:pt x="9234" y="57304"/>
                  </a:lnTo>
                  <a:lnTo>
                    <a:pt x="9164" y="57938"/>
                  </a:lnTo>
                  <a:lnTo>
                    <a:pt x="9023" y="58784"/>
                  </a:lnTo>
                  <a:lnTo>
                    <a:pt x="8811" y="59771"/>
                  </a:lnTo>
                  <a:lnTo>
                    <a:pt x="8670" y="60758"/>
                  </a:lnTo>
                  <a:lnTo>
                    <a:pt x="8670" y="61251"/>
                  </a:lnTo>
                  <a:lnTo>
                    <a:pt x="8741" y="61674"/>
                  </a:lnTo>
                  <a:lnTo>
                    <a:pt x="8811" y="62027"/>
                  </a:lnTo>
                  <a:lnTo>
                    <a:pt x="8952" y="62379"/>
                  </a:lnTo>
                  <a:lnTo>
                    <a:pt x="9234" y="62590"/>
                  </a:lnTo>
                  <a:lnTo>
                    <a:pt x="9586" y="62661"/>
                  </a:lnTo>
                  <a:lnTo>
                    <a:pt x="10009" y="62661"/>
                  </a:lnTo>
                  <a:lnTo>
                    <a:pt x="10573" y="62520"/>
                  </a:lnTo>
                  <a:lnTo>
                    <a:pt x="11067" y="62308"/>
                  </a:lnTo>
                  <a:lnTo>
                    <a:pt x="11489" y="61956"/>
                  </a:lnTo>
                  <a:lnTo>
                    <a:pt x="11771" y="61604"/>
                  </a:lnTo>
                  <a:lnTo>
                    <a:pt x="11912" y="61181"/>
                  </a:lnTo>
                  <a:lnTo>
                    <a:pt x="12053" y="60687"/>
                  </a:lnTo>
                  <a:lnTo>
                    <a:pt x="12053" y="60194"/>
                  </a:lnTo>
                  <a:lnTo>
                    <a:pt x="11983" y="59630"/>
                  </a:lnTo>
                  <a:lnTo>
                    <a:pt x="11842" y="59066"/>
                  </a:lnTo>
                  <a:lnTo>
                    <a:pt x="11560" y="57938"/>
                  </a:lnTo>
                  <a:lnTo>
                    <a:pt x="11208" y="56881"/>
                  </a:lnTo>
                  <a:lnTo>
                    <a:pt x="10855" y="55965"/>
                  </a:lnTo>
                  <a:lnTo>
                    <a:pt x="10785" y="55542"/>
                  </a:lnTo>
                  <a:lnTo>
                    <a:pt x="10714" y="55190"/>
                  </a:lnTo>
                  <a:lnTo>
                    <a:pt x="10714" y="55190"/>
                  </a:lnTo>
                  <a:lnTo>
                    <a:pt x="10996" y="55331"/>
                  </a:lnTo>
                  <a:lnTo>
                    <a:pt x="11349" y="55471"/>
                  </a:lnTo>
                  <a:lnTo>
                    <a:pt x="12335" y="55471"/>
                  </a:lnTo>
                  <a:lnTo>
                    <a:pt x="12617" y="55401"/>
                  </a:lnTo>
                  <a:lnTo>
                    <a:pt x="13252" y="55119"/>
                  </a:lnTo>
                  <a:lnTo>
                    <a:pt x="13815" y="54696"/>
                  </a:lnTo>
                  <a:lnTo>
                    <a:pt x="14309" y="54203"/>
                  </a:lnTo>
                  <a:lnTo>
                    <a:pt x="14732" y="53639"/>
                  </a:lnTo>
                  <a:lnTo>
                    <a:pt x="15084" y="53005"/>
                  </a:lnTo>
                  <a:lnTo>
                    <a:pt x="15296" y="53357"/>
                  </a:lnTo>
                  <a:lnTo>
                    <a:pt x="15437" y="53568"/>
                  </a:lnTo>
                  <a:lnTo>
                    <a:pt x="15648" y="53709"/>
                  </a:lnTo>
                  <a:lnTo>
                    <a:pt x="15789" y="53709"/>
                  </a:lnTo>
                  <a:lnTo>
                    <a:pt x="15930" y="53639"/>
                  </a:lnTo>
                  <a:lnTo>
                    <a:pt x="16000" y="53498"/>
                  </a:lnTo>
                  <a:lnTo>
                    <a:pt x="16071" y="53145"/>
                  </a:lnTo>
                  <a:lnTo>
                    <a:pt x="16141" y="52652"/>
                  </a:lnTo>
                  <a:lnTo>
                    <a:pt x="16071" y="52229"/>
                  </a:lnTo>
                  <a:lnTo>
                    <a:pt x="16000" y="52159"/>
                  </a:lnTo>
                  <a:lnTo>
                    <a:pt x="15859" y="52088"/>
                  </a:lnTo>
                  <a:lnTo>
                    <a:pt x="15718" y="52159"/>
                  </a:lnTo>
                  <a:lnTo>
                    <a:pt x="15578" y="52300"/>
                  </a:lnTo>
                  <a:lnTo>
                    <a:pt x="15507" y="52018"/>
                  </a:lnTo>
                  <a:lnTo>
                    <a:pt x="15366" y="51665"/>
                  </a:lnTo>
                  <a:lnTo>
                    <a:pt x="15789" y="51806"/>
                  </a:lnTo>
                  <a:lnTo>
                    <a:pt x="16635" y="51806"/>
                  </a:lnTo>
                  <a:lnTo>
                    <a:pt x="17058" y="51665"/>
                  </a:lnTo>
                  <a:lnTo>
                    <a:pt x="17481" y="51454"/>
                  </a:lnTo>
                  <a:lnTo>
                    <a:pt x="17763" y="51172"/>
                  </a:lnTo>
                  <a:lnTo>
                    <a:pt x="17833" y="51031"/>
                  </a:lnTo>
                  <a:lnTo>
                    <a:pt x="17903" y="50820"/>
                  </a:lnTo>
                  <a:lnTo>
                    <a:pt x="17903" y="50538"/>
                  </a:lnTo>
                  <a:lnTo>
                    <a:pt x="17903" y="50326"/>
                  </a:lnTo>
                  <a:lnTo>
                    <a:pt x="17833" y="50115"/>
                  </a:lnTo>
                  <a:lnTo>
                    <a:pt x="17692" y="49903"/>
                  </a:lnTo>
                  <a:lnTo>
                    <a:pt x="17551" y="49762"/>
                  </a:lnTo>
                  <a:lnTo>
                    <a:pt x="17340" y="49621"/>
                  </a:lnTo>
                  <a:lnTo>
                    <a:pt x="16776" y="49480"/>
                  </a:lnTo>
                  <a:lnTo>
                    <a:pt x="16212" y="49410"/>
                  </a:lnTo>
                  <a:lnTo>
                    <a:pt x="15155" y="49480"/>
                  </a:lnTo>
                  <a:lnTo>
                    <a:pt x="14661" y="49551"/>
                  </a:lnTo>
                  <a:lnTo>
                    <a:pt x="14520" y="49410"/>
                  </a:lnTo>
                  <a:lnTo>
                    <a:pt x="14450" y="49057"/>
                  </a:lnTo>
                  <a:lnTo>
                    <a:pt x="14238" y="48212"/>
                  </a:lnTo>
                  <a:lnTo>
                    <a:pt x="13956" y="46943"/>
                  </a:lnTo>
                  <a:lnTo>
                    <a:pt x="14450" y="47084"/>
                  </a:lnTo>
                  <a:lnTo>
                    <a:pt x="14873" y="47154"/>
                  </a:lnTo>
                  <a:lnTo>
                    <a:pt x="15225" y="47154"/>
                  </a:lnTo>
                  <a:lnTo>
                    <a:pt x="15578" y="47013"/>
                  </a:lnTo>
                  <a:lnTo>
                    <a:pt x="15789" y="46872"/>
                  </a:lnTo>
                  <a:lnTo>
                    <a:pt x="16000" y="46590"/>
                  </a:lnTo>
                  <a:lnTo>
                    <a:pt x="16141" y="46309"/>
                  </a:lnTo>
                  <a:lnTo>
                    <a:pt x="16212" y="46027"/>
                  </a:lnTo>
                  <a:lnTo>
                    <a:pt x="16212" y="45674"/>
                  </a:lnTo>
                  <a:lnTo>
                    <a:pt x="16141" y="45322"/>
                  </a:lnTo>
                  <a:lnTo>
                    <a:pt x="16071" y="44969"/>
                  </a:lnTo>
                  <a:lnTo>
                    <a:pt x="15859" y="44617"/>
                  </a:lnTo>
                  <a:lnTo>
                    <a:pt x="15648" y="44264"/>
                  </a:lnTo>
                  <a:lnTo>
                    <a:pt x="15366" y="43912"/>
                  </a:lnTo>
                  <a:lnTo>
                    <a:pt x="15084" y="43630"/>
                  </a:lnTo>
                  <a:lnTo>
                    <a:pt x="14661" y="43419"/>
                  </a:lnTo>
                  <a:lnTo>
                    <a:pt x="14238" y="43278"/>
                  </a:lnTo>
                  <a:lnTo>
                    <a:pt x="13886" y="43207"/>
                  </a:lnTo>
                  <a:lnTo>
                    <a:pt x="13111" y="43207"/>
                  </a:lnTo>
                  <a:lnTo>
                    <a:pt x="12829" y="43137"/>
                  </a:lnTo>
                  <a:lnTo>
                    <a:pt x="12476" y="43066"/>
                  </a:lnTo>
                  <a:lnTo>
                    <a:pt x="12194" y="42855"/>
                  </a:lnTo>
                  <a:lnTo>
                    <a:pt x="11912" y="42502"/>
                  </a:lnTo>
                  <a:lnTo>
                    <a:pt x="11701" y="42150"/>
                  </a:lnTo>
                  <a:lnTo>
                    <a:pt x="11630" y="41727"/>
                  </a:lnTo>
                  <a:lnTo>
                    <a:pt x="11560" y="41375"/>
                  </a:lnTo>
                  <a:lnTo>
                    <a:pt x="11630" y="40952"/>
                  </a:lnTo>
                  <a:lnTo>
                    <a:pt x="11842" y="40176"/>
                  </a:lnTo>
                  <a:lnTo>
                    <a:pt x="12124" y="39331"/>
                  </a:lnTo>
                  <a:lnTo>
                    <a:pt x="12829" y="37146"/>
                  </a:lnTo>
                  <a:lnTo>
                    <a:pt x="13674" y="35031"/>
                  </a:lnTo>
                  <a:lnTo>
                    <a:pt x="14591" y="32987"/>
                  </a:lnTo>
                  <a:lnTo>
                    <a:pt x="15648" y="30943"/>
                  </a:lnTo>
                  <a:lnTo>
                    <a:pt x="16705" y="28899"/>
                  </a:lnTo>
                  <a:lnTo>
                    <a:pt x="17763" y="26925"/>
                  </a:lnTo>
                  <a:lnTo>
                    <a:pt x="20018" y="22908"/>
                  </a:lnTo>
                  <a:lnTo>
                    <a:pt x="19877" y="23542"/>
                  </a:lnTo>
                  <a:lnTo>
                    <a:pt x="19807" y="24247"/>
                  </a:lnTo>
                  <a:lnTo>
                    <a:pt x="19736" y="25657"/>
                  </a:lnTo>
                  <a:lnTo>
                    <a:pt x="19736" y="26361"/>
                  </a:lnTo>
                  <a:lnTo>
                    <a:pt x="19595" y="26996"/>
                  </a:lnTo>
                  <a:lnTo>
                    <a:pt x="19525" y="27560"/>
                  </a:lnTo>
                  <a:lnTo>
                    <a:pt x="19313" y="28053"/>
                  </a:lnTo>
                  <a:lnTo>
                    <a:pt x="19031" y="28405"/>
                  </a:lnTo>
                  <a:lnTo>
                    <a:pt x="18608" y="28828"/>
                  </a:lnTo>
                  <a:lnTo>
                    <a:pt x="18256" y="29181"/>
                  </a:lnTo>
                  <a:lnTo>
                    <a:pt x="17833" y="29533"/>
                  </a:lnTo>
                  <a:lnTo>
                    <a:pt x="17481" y="29956"/>
                  </a:lnTo>
                  <a:lnTo>
                    <a:pt x="17410" y="30238"/>
                  </a:lnTo>
                  <a:lnTo>
                    <a:pt x="17340" y="30450"/>
                  </a:lnTo>
                  <a:lnTo>
                    <a:pt x="17340" y="30731"/>
                  </a:lnTo>
                  <a:lnTo>
                    <a:pt x="17340" y="31013"/>
                  </a:lnTo>
                  <a:lnTo>
                    <a:pt x="17481" y="31295"/>
                  </a:lnTo>
                  <a:lnTo>
                    <a:pt x="17622" y="31577"/>
                  </a:lnTo>
                  <a:lnTo>
                    <a:pt x="17833" y="31789"/>
                  </a:lnTo>
                  <a:lnTo>
                    <a:pt x="17974" y="32000"/>
                  </a:lnTo>
                  <a:lnTo>
                    <a:pt x="18185" y="32071"/>
                  </a:lnTo>
                  <a:lnTo>
                    <a:pt x="18397" y="32141"/>
                  </a:lnTo>
                  <a:lnTo>
                    <a:pt x="18608" y="32141"/>
                  </a:lnTo>
                  <a:lnTo>
                    <a:pt x="18749" y="32071"/>
                  </a:lnTo>
                  <a:lnTo>
                    <a:pt x="19172" y="31859"/>
                  </a:lnTo>
                  <a:lnTo>
                    <a:pt x="19525" y="31577"/>
                  </a:lnTo>
                  <a:lnTo>
                    <a:pt x="19807" y="31225"/>
                  </a:lnTo>
                  <a:lnTo>
                    <a:pt x="20370" y="30450"/>
                  </a:lnTo>
                  <a:lnTo>
                    <a:pt x="21146" y="32564"/>
                  </a:lnTo>
                  <a:lnTo>
                    <a:pt x="20511" y="32705"/>
                  </a:lnTo>
                  <a:lnTo>
                    <a:pt x="20088" y="32916"/>
                  </a:lnTo>
                  <a:lnTo>
                    <a:pt x="19666" y="33198"/>
                  </a:lnTo>
                  <a:lnTo>
                    <a:pt x="19384" y="33551"/>
                  </a:lnTo>
                  <a:lnTo>
                    <a:pt x="19172" y="33903"/>
                  </a:lnTo>
                  <a:lnTo>
                    <a:pt x="19031" y="34256"/>
                  </a:lnTo>
                  <a:lnTo>
                    <a:pt x="19031" y="34608"/>
                  </a:lnTo>
                  <a:lnTo>
                    <a:pt x="19102" y="34961"/>
                  </a:lnTo>
                  <a:lnTo>
                    <a:pt x="19172" y="35242"/>
                  </a:lnTo>
                  <a:lnTo>
                    <a:pt x="19384" y="35454"/>
                  </a:lnTo>
                  <a:lnTo>
                    <a:pt x="19595" y="35665"/>
                  </a:lnTo>
                  <a:lnTo>
                    <a:pt x="19948" y="35806"/>
                  </a:lnTo>
                  <a:lnTo>
                    <a:pt x="20300" y="35806"/>
                  </a:lnTo>
                  <a:lnTo>
                    <a:pt x="20723" y="35736"/>
                  </a:lnTo>
                  <a:lnTo>
                    <a:pt x="21216" y="35595"/>
                  </a:lnTo>
                  <a:lnTo>
                    <a:pt x="21780" y="35242"/>
                  </a:lnTo>
                  <a:lnTo>
                    <a:pt x="21780" y="35736"/>
                  </a:lnTo>
                  <a:lnTo>
                    <a:pt x="21780" y="36159"/>
                  </a:lnTo>
                  <a:lnTo>
                    <a:pt x="21639" y="36441"/>
                  </a:lnTo>
                  <a:lnTo>
                    <a:pt x="21498" y="36723"/>
                  </a:lnTo>
                  <a:lnTo>
                    <a:pt x="21287" y="36934"/>
                  </a:lnTo>
                  <a:lnTo>
                    <a:pt x="21075" y="37075"/>
                  </a:lnTo>
                  <a:lnTo>
                    <a:pt x="20511" y="37427"/>
                  </a:lnTo>
                  <a:lnTo>
                    <a:pt x="19877" y="37709"/>
                  </a:lnTo>
                  <a:lnTo>
                    <a:pt x="19595" y="37850"/>
                  </a:lnTo>
                  <a:lnTo>
                    <a:pt x="19384" y="38062"/>
                  </a:lnTo>
                  <a:lnTo>
                    <a:pt x="19172" y="38344"/>
                  </a:lnTo>
                  <a:lnTo>
                    <a:pt x="18961" y="38626"/>
                  </a:lnTo>
                  <a:lnTo>
                    <a:pt x="18890" y="39049"/>
                  </a:lnTo>
                  <a:lnTo>
                    <a:pt x="18820" y="39542"/>
                  </a:lnTo>
                  <a:lnTo>
                    <a:pt x="18820" y="40106"/>
                  </a:lnTo>
                  <a:lnTo>
                    <a:pt x="18890" y="40388"/>
                  </a:lnTo>
                  <a:lnTo>
                    <a:pt x="19031" y="40599"/>
                  </a:lnTo>
                  <a:lnTo>
                    <a:pt x="19172" y="40740"/>
                  </a:lnTo>
                  <a:lnTo>
                    <a:pt x="19313" y="40881"/>
                  </a:lnTo>
                  <a:lnTo>
                    <a:pt x="19666" y="41022"/>
                  </a:lnTo>
                  <a:lnTo>
                    <a:pt x="20088" y="41022"/>
                  </a:lnTo>
                  <a:lnTo>
                    <a:pt x="20511" y="40881"/>
                  </a:lnTo>
                  <a:lnTo>
                    <a:pt x="20934" y="40599"/>
                  </a:lnTo>
                  <a:lnTo>
                    <a:pt x="21357" y="40176"/>
                  </a:lnTo>
                  <a:lnTo>
                    <a:pt x="21428" y="40599"/>
                  </a:lnTo>
                  <a:lnTo>
                    <a:pt x="21569" y="41022"/>
                  </a:lnTo>
                  <a:lnTo>
                    <a:pt x="21710" y="41375"/>
                  </a:lnTo>
                  <a:lnTo>
                    <a:pt x="21851" y="41657"/>
                  </a:lnTo>
                  <a:lnTo>
                    <a:pt x="22062" y="41938"/>
                  </a:lnTo>
                  <a:lnTo>
                    <a:pt x="22344" y="42220"/>
                  </a:lnTo>
                  <a:lnTo>
                    <a:pt x="22626" y="42361"/>
                  </a:lnTo>
                  <a:lnTo>
                    <a:pt x="22908" y="42502"/>
                  </a:lnTo>
                  <a:lnTo>
                    <a:pt x="23190" y="42573"/>
                  </a:lnTo>
                  <a:lnTo>
                    <a:pt x="23472" y="42643"/>
                  </a:lnTo>
                  <a:lnTo>
                    <a:pt x="23754" y="42573"/>
                  </a:lnTo>
                  <a:lnTo>
                    <a:pt x="24036" y="42432"/>
                  </a:lnTo>
                  <a:lnTo>
                    <a:pt x="24317" y="42220"/>
                  </a:lnTo>
                  <a:lnTo>
                    <a:pt x="24529" y="41938"/>
                  </a:lnTo>
                  <a:lnTo>
                    <a:pt x="24811" y="41586"/>
                  </a:lnTo>
                  <a:lnTo>
                    <a:pt x="25022" y="41163"/>
                  </a:lnTo>
                  <a:lnTo>
                    <a:pt x="25163" y="40670"/>
                  </a:lnTo>
                  <a:lnTo>
                    <a:pt x="25234" y="40317"/>
                  </a:lnTo>
                  <a:lnTo>
                    <a:pt x="25163" y="39894"/>
                  </a:lnTo>
                  <a:lnTo>
                    <a:pt x="25093" y="39542"/>
                  </a:lnTo>
                  <a:lnTo>
                    <a:pt x="25022" y="39190"/>
                  </a:lnTo>
                  <a:lnTo>
                    <a:pt x="24811" y="38837"/>
                  </a:lnTo>
                  <a:lnTo>
                    <a:pt x="24388" y="38203"/>
                  </a:lnTo>
                  <a:lnTo>
                    <a:pt x="23542" y="37005"/>
                  </a:lnTo>
                  <a:lnTo>
                    <a:pt x="23190" y="36370"/>
                  </a:lnTo>
                  <a:lnTo>
                    <a:pt x="23049" y="36088"/>
                  </a:lnTo>
                  <a:lnTo>
                    <a:pt x="22978" y="35736"/>
                  </a:lnTo>
                  <a:lnTo>
                    <a:pt x="23260" y="35947"/>
                  </a:lnTo>
                  <a:lnTo>
                    <a:pt x="23542" y="36159"/>
                  </a:lnTo>
                  <a:lnTo>
                    <a:pt x="23824" y="36300"/>
                  </a:lnTo>
                  <a:lnTo>
                    <a:pt x="24177" y="36370"/>
                  </a:lnTo>
                  <a:lnTo>
                    <a:pt x="24811" y="36441"/>
                  </a:lnTo>
                  <a:lnTo>
                    <a:pt x="25093" y="36370"/>
                  </a:lnTo>
                  <a:lnTo>
                    <a:pt x="25375" y="36300"/>
                  </a:lnTo>
                  <a:lnTo>
                    <a:pt x="25586" y="36229"/>
                  </a:lnTo>
                  <a:lnTo>
                    <a:pt x="25798" y="36088"/>
                  </a:lnTo>
                  <a:lnTo>
                    <a:pt x="25939" y="35877"/>
                  </a:lnTo>
                  <a:lnTo>
                    <a:pt x="26080" y="35665"/>
                  </a:lnTo>
                  <a:lnTo>
                    <a:pt x="26080" y="35383"/>
                  </a:lnTo>
                  <a:lnTo>
                    <a:pt x="26080" y="35101"/>
                  </a:lnTo>
                  <a:lnTo>
                    <a:pt x="26009" y="34749"/>
                  </a:lnTo>
                  <a:lnTo>
                    <a:pt x="25798" y="34326"/>
                  </a:lnTo>
                  <a:lnTo>
                    <a:pt x="25586" y="34044"/>
                  </a:lnTo>
                  <a:lnTo>
                    <a:pt x="25375" y="33762"/>
                  </a:lnTo>
                  <a:lnTo>
                    <a:pt x="25163" y="33551"/>
                  </a:lnTo>
                  <a:lnTo>
                    <a:pt x="24881" y="33410"/>
                  </a:lnTo>
                  <a:lnTo>
                    <a:pt x="24388" y="33198"/>
                  </a:lnTo>
                  <a:lnTo>
                    <a:pt x="23824" y="33057"/>
                  </a:lnTo>
                  <a:lnTo>
                    <a:pt x="23260" y="32916"/>
                  </a:lnTo>
                  <a:lnTo>
                    <a:pt x="22767" y="32705"/>
                  </a:lnTo>
                  <a:lnTo>
                    <a:pt x="22555" y="32564"/>
                  </a:lnTo>
                  <a:lnTo>
                    <a:pt x="22344" y="32353"/>
                  </a:lnTo>
                  <a:lnTo>
                    <a:pt x="22133" y="32141"/>
                  </a:lnTo>
                  <a:lnTo>
                    <a:pt x="21992" y="31789"/>
                  </a:lnTo>
                  <a:lnTo>
                    <a:pt x="22273" y="32000"/>
                  </a:lnTo>
                  <a:lnTo>
                    <a:pt x="22626" y="32141"/>
                  </a:lnTo>
                  <a:lnTo>
                    <a:pt x="22908" y="32212"/>
                  </a:lnTo>
                  <a:lnTo>
                    <a:pt x="23190" y="32282"/>
                  </a:lnTo>
                  <a:lnTo>
                    <a:pt x="23472" y="32212"/>
                  </a:lnTo>
                  <a:lnTo>
                    <a:pt x="23754" y="32141"/>
                  </a:lnTo>
                  <a:lnTo>
                    <a:pt x="24036" y="32071"/>
                  </a:lnTo>
                  <a:lnTo>
                    <a:pt x="24247" y="31859"/>
                  </a:lnTo>
                  <a:lnTo>
                    <a:pt x="24458" y="31718"/>
                  </a:lnTo>
                  <a:lnTo>
                    <a:pt x="24599" y="31507"/>
                  </a:lnTo>
                  <a:lnTo>
                    <a:pt x="24740" y="31225"/>
                  </a:lnTo>
                  <a:lnTo>
                    <a:pt x="24881" y="30943"/>
                  </a:lnTo>
                  <a:lnTo>
                    <a:pt x="24881" y="30661"/>
                  </a:lnTo>
                  <a:lnTo>
                    <a:pt x="24881" y="30309"/>
                  </a:lnTo>
                  <a:lnTo>
                    <a:pt x="24881" y="30027"/>
                  </a:lnTo>
                  <a:lnTo>
                    <a:pt x="24811" y="29674"/>
                  </a:lnTo>
                  <a:lnTo>
                    <a:pt x="24529" y="29110"/>
                  </a:lnTo>
                  <a:lnTo>
                    <a:pt x="24106" y="28687"/>
                  </a:lnTo>
                  <a:lnTo>
                    <a:pt x="23542" y="28265"/>
                  </a:lnTo>
                  <a:lnTo>
                    <a:pt x="22978" y="27912"/>
                  </a:lnTo>
                  <a:lnTo>
                    <a:pt x="22344" y="27630"/>
                  </a:lnTo>
                  <a:lnTo>
                    <a:pt x="21710" y="27489"/>
                  </a:lnTo>
                  <a:lnTo>
                    <a:pt x="21075" y="27419"/>
                  </a:lnTo>
                  <a:lnTo>
                    <a:pt x="20511" y="27489"/>
                  </a:lnTo>
                  <a:lnTo>
                    <a:pt x="20229" y="25727"/>
                  </a:lnTo>
                  <a:lnTo>
                    <a:pt x="20229" y="24881"/>
                  </a:lnTo>
                  <a:lnTo>
                    <a:pt x="20229" y="24035"/>
                  </a:lnTo>
                  <a:lnTo>
                    <a:pt x="20300" y="23260"/>
                  </a:lnTo>
                  <a:lnTo>
                    <a:pt x="20441" y="22485"/>
                  </a:lnTo>
                  <a:lnTo>
                    <a:pt x="20723" y="21709"/>
                  </a:lnTo>
                  <a:lnTo>
                    <a:pt x="21075" y="20934"/>
                  </a:lnTo>
                  <a:lnTo>
                    <a:pt x="21992" y="19172"/>
                  </a:lnTo>
                  <a:lnTo>
                    <a:pt x="22908" y="17410"/>
                  </a:lnTo>
                  <a:lnTo>
                    <a:pt x="23683" y="15648"/>
                  </a:lnTo>
                  <a:lnTo>
                    <a:pt x="24458" y="13815"/>
                  </a:lnTo>
                  <a:lnTo>
                    <a:pt x="25022" y="12124"/>
                  </a:lnTo>
                  <a:lnTo>
                    <a:pt x="25516" y="10432"/>
                  </a:lnTo>
                  <a:lnTo>
                    <a:pt x="25868" y="8670"/>
                  </a:lnTo>
                  <a:lnTo>
                    <a:pt x="26009" y="7824"/>
                  </a:lnTo>
                  <a:lnTo>
                    <a:pt x="26080" y="6908"/>
                  </a:lnTo>
                  <a:lnTo>
                    <a:pt x="26009" y="5498"/>
                  </a:lnTo>
                  <a:lnTo>
                    <a:pt x="25868" y="4300"/>
                  </a:lnTo>
                  <a:lnTo>
                    <a:pt x="25727" y="3031"/>
                  </a:lnTo>
                  <a:lnTo>
                    <a:pt x="25516" y="1762"/>
                  </a:lnTo>
                  <a:lnTo>
                    <a:pt x="25234" y="776"/>
                  </a:lnTo>
                  <a:lnTo>
                    <a:pt x="25022" y="423"/>
                  </a:lnTo>
                  <a:lnTo>
                    <a:pt x="24881" y="141"/>
                  </a:lnTo>
                  <a:lnTo>
                    <a:pt x="2467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2" name="Shape 232"/>
            <p:cNvGrpSpPr/>
            <p:nvPr/>
          </p:nvGrpSpPr>
          <p:grpSpPr>
            <a:xfrm>
              <a:off x="1583150" y="1350000"/>
              <a:ext cx="216775" cy="269625"/>
              <a:chOff x="3876925" y="1350000"/>
              <a:chExt cx="216775" cy="269625"/>
            </a:xfrm>
          </p:grpSpPr>
          <p:sp>
            <p:nvSpPr>
              <p:cNvPr id="233" name="Shape 233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extrusionOk="0">
                    <a:moveTo>
                      <a:pt x="6908" y="1622"/>
                    </a:moveTo>
                    <a:lnTo>
                      <a:pt x="7120" y="1763"/>
                    </a:lnTo>
                    <a:lnTo>
                      <a:pt x="7190" y="1904"/>
                    </a:lnTo>
                    <a:lnTo>
                      <a:pt x="7190" y="2045"/>
                    </a:lnTo>
                    <a:lnTo>
                      <a:pt x="7120" y="2256"/>
                    </a:lnTo>
                    <a:lnTo>
                      <a:pt x="6908" y="2679"/>
                    </a:lnTo>
                    <a:lnTo>
                      <a:pt x="6556" y="3172"/>
                    </a:lnTo>
                    <a:lnTo>
                      <a:pt x="5781" y="4089"/>
                    </a:lnTo>
                    <a:lnTo>
                      <a:pt x="5287" y="4512"/>
                    </a:lnTo>
                    <a:lnTo>
                      <a:pt x="5287" y="4018"/>
                    </a:lnTo>
                    <a:lnTo>
                      <a:pt x="5358" y="3525"/>
                    </a:lnTo>
                    <a:lnTo>
                      <a:pt x="5499" y="3031"/>
                    </a:lnTo>
                    <a:lnTo>
                      <a:pt x="5710" y="2538"/>
                    </a:lnTo>
                    <a:lnTo>
                      <a:pt x="5922" y="2327"/>
                    </a:lnTo>
                    <a:lnTo>
                      <a:pt x="6274" y="1974"/>
                    </a:lnTo>
                    <a:lnTo>
                      <a:pt x="6626" y="1692"/>
                    </a:lnTo>
                    <a:lnTo>
                      <a:pt x="6767" y="1622"/>
                    </a:lnTo>
                    <a:close/>
                    <a:moveTo>
                      <a:pt x="3596" y="2186"/>
                    </a:moveTo>
                    <a:lnTo>
                      <a:pt x="3666" y="2256"/>
                    </a:lnTo>
                    <a:lnTo>
                      <a:pt x="3807" y="2538"/>
                    </a:lnTo>
                    <a:lnTo>
                      <a:pt x="3877" y="2890"/>
                    </a:lnTo>
                    <a:lnTo>
                      <a:pt x="3948" y="3313"/>
                    </a:lnTo>
                    <a:lnTo>
                      <a:pt x="4018" y="4230"/>
                    </a:lnTo>
                    <a:lnTo>
                      <a:pt x="4018" y="4794"/>
                    </a:lnTo>
                    <a:lnTo>
                      <a:pt x="3737" y="4441"/>
                    </a:lnTo>
                    <a:lnTo>
                      <a:pt x="3525" y="4018"/>
                    </a:lnTo>
                    <a:lnTo>
                      <a:pt x="3314" y="3595"/>
                    </a:lnTo>
                    <a:lnTo>
                      <a:pt x="3102" y="3172"/>
                    </a:lnTo>
                    <a:lnTo>
                      <a:pt x="3102" y="2750"/>
                    </a:lnTo>
                    <a:lnTo>
                      <a:pt x="3102" y="2538"/>
                    </a:lnTo>
                    <a:lnTo>
                      <a:pt x="3173" y="2397"/>
                    </a:lnTo>
                    <a:lnTo>
                      <a:pt x="3314" y="2256"/>
                    </a:lnTo>
                    <a:lnTo>
                      <a:pt x="3455" y="2186"/>
                    </a:lnTo>
                    <a:close/>
                    <a:moveTo>
                      <a:pt x="1199" y="4512"/>
                    </a:moveTo>
                    <a:lnTo>
                      <a:pt x="1622" y="4653"/>
                    </a:lnTo>
                    <a:lnTo>
                      <a:pt x="2115" y="4794"/>
                    </a:lnTo>
                    <a:lnTo>
                      <a:pt x="2538" y="5076"/>
                    </a:lnTo>
                    <a:lnTo>
                      <a:pt x="3173" y="5428"/>
                    </a:lnTo>
                    <a:lnTo>
                      <a:pt x="2679" y="5639"/>
                    </a:lnTo>
                    <a:lnTo>
                      <a:pt x="2186" y="5710"/>
                    </a:lnTo>
                    <a:lnTo>
                      <a:pt x="1904" y="5639"/>
                    </a:lnTo>
                    <a:lnTo>
                      <a:pt x="1622" y="5569"/>
                    </a:lnTo>
                    <a:lnTo>
                      <a:pt x="1411" y="5428"/>
                    </a:lnTo>
                    <a:lnTo>
                      <a:pt x="1199" y="5216"/>
                    </a:lnTo>
                    <a:lnTo>
                      <a:pt x="917" y="4794"/>
                    </a:lnTo>
                    <a:lnTo>
                      <a:pt x="917" y="4653"/>
                    </a:lnTo>
                    <a:lnTo>
                      <a:pt x="988" y="4582"/>
                    </a:lnTo>
                    <a:lnTo>
                      <a:pt x="1058" y="4512"/>
                    </a:lnTo>
                    <a:close/>
                    <a:moveTo>
                      <a:pt x="3666" y="6485"/>
                    </a:moveTo>
                    <a:lnTo>
                      <a:pt x="3807" y="7120"/>
                    </a:lnTo>
                    <a:lnTo>
                      <a:pt x="3807" y="7754"/>
                    </a:lnTo>
                    <a:lnTo>
                      <a:pt x="3807" y="8388"/>
                    </a:lnTo>
                    <a:lnTo>
                      <a:pt x="3666" y="9093"/>
                    </a:lnTo>
                    <a:lnTo>
                      <a:pt x="3525" y="9305"/>
                    </a:lnTo>
                    <a:lnTo>
                      <a:pt x="3314" y="9516"/>
                    </a:lnTo>
                    <a:lnTo>
                      <a:pt x="2961" y="9516"/>
                    </a:lnTo>
                    <a:lnTo>
                      <a:pt x="2820" y="9375"/>
                    </a:lnTo>
                    <a:lnTo>
                      <a:pt x="2750" y="9234"/>
                    </a:lnTo>
                    <a:lnTo>
                      <a:pt x="2538" y="8670"/>
                    </a:lnTo>
                    <a:lnTo>
                      <a:pt x="2538" y="8036"/>
                    </a:lnTo>
                    <a:lnTo>
                      <a:pt x="2609" y="7754"/>
                    </a:lnTo>
                    <a:lnTo>
                      <a:pt x="2679" y="7401"/>
                    </a:lnTo>
                    <a:lnTo>
                      <a:pt x="2891" y="7120"/>
                    </a:lnTo>
                    <a:lnTo>
                      <a:pt x="3102" y="6838"/>
                    </a:lnTo>
                    <a:lnTo>
                      <a:pt x="3384" y="6626"/>
                    </a:lnTo>
                    <a:lnTo>
                      <a:pt x="3666" y="6485"/>
                    </a:lnTo>
                    <a:close/>
                    <a:moveTo>
                      <a:pt x="7261" y="1"/>
                    </a:move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close/>
                  </a:path>
                </a:pathLst>
              </a:custGeom>
              <a:solidFill>
                <a:srgbClr val="F7CA0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Shape 234"/>
              <p:cNvSpPr/>
              <p:nvPr/>
            </p:nvSpPr>
            <p:spPr>
              <a:xfrm>
                <a:off x="3876925" y="1350000"/>
                <a:ext cx="216775" cy="269625"/>
              </a:xfrm>
              <a:custGeom>
                <a:avLst/>
                <a:gdLst/>
                <a:ahLst/>
                <a:cxnLst/>
                <a:rect l="0" t="0" r="0" b="0"/>
                <a:pathLst>
                  <a:path w="8671" h="10785" fill="none" extrusionOk="0">
                    <a:moveTo>
                      <a:pt x="1763" y="10150"/>
                    </a:moveTo>
                    <a:lnTo>
                      <a:pt x="1763" y="10150"/>
                    </a:lnTo>
                    <a:lnTo>
                      <a:pt x="2045" y="10432"/>
                    </a:lnTo>
                    <a:lnTo>
                      <a:pt x="2327" y="10644"/>
                    </a:lnTo>
                    <a:lnTo>
                      <a:pt x="2609" y="10714"/>
                    </a:lnTo>
                    <a:lnTo>
                      <a:pt x="2891" y="10785"/>
                    </a:lnTo>
                    <a:lnTo>
                      <a:pt x="3173" y="10714"/>
                    </a:lnTo>
                    <a:lnTo>
                      <a:pt x="3455" y="10644"/>
                    </a:lnTo>
                    <a:lnTo>
                      <a:pt x="3666" y="10432"/>
                    </a:lnTo>
                    <a:lnTo>
                      <a:pt x="3877" y="10221"/>
                    </a:lnTo>
                    <a:lnTo>
                      <a:pt x="4300" y="9727"/>
                    </a:lnTo>
                    <a:lnTo>
                      <a:pt x="4582" y="9164"/>
                    </a:lnTo>
                    <a:lnTo>
                      <a:pt x="4794" y="8529"/>
                    </a:lnTo>
                    <a:lnTo>
                      <a:pt x="4794" y="7965"/>
                    </a:lnTo>
                    <a:lnTo>
                      <a:pt x="4794" y="7965"/>
                    </a:lnTo>
                    <a:lnTo>
                      <a:pt x="5287" y="8318"/>
                    </a:lnTo>
                    <a:lnTo>
                      <a:pt x="5710" y="8529"/>
                    </a:lnTo>
                    <a:lnTo>
                      <a:pt x="6203" y="8670"/>
                    </a:lnTo>
                    <a:lnTo>
                      <a:pt x="6626" y="8600"/>
                    </a:lnTo>
                    <a:lnTo>
                      <a:pt x="7049" y="8529"/>
                    </a:lnTo>
                    <a:lnTo>
                      <a:pt x="7472" y="8318"/>
                    </a:lnTo>
                    <a:lnTo>
                      <a:pt x="7754" y="8036"/>
                    </a:lnTo>
                    <a:lnTo>
                      <a:pt x="8036" y="7683"/>
                    </a:lnTo>
                    <a:lnTo>
                      <a:pt x="8247" y="7331"/>
                    </a:lnTo>
                    <a:lnTo>
                      <a:pt x="8388" y="6979"/>
                    </a:lnTo>
                    <a:lnTo>
                      <a:pt x="8459" y="6556"/>
                    </a:lnTo>
                    <a:lnTo>
                      <a:pt x="8388" y="6133"/>
                    </a:lnTo>
                    <a:lnTo>
                      <a:pt x="8247" y="5780"/>
                    </a:lnTo>
                    <a:lnTo>
                      <a:pt x="8036" y="5428"/>
                    </a:lnTo>
                    <a:lnTo>
                      <a:pt x="7684" y="5146"/>
                    </a:lnTo>
                    <a:lnTo>
                      <a:pt x="7190" y="4935"/>
                    </a:lnTo>
                    <a:lnTo>
                      <a:pt x="7190" y="4935"/>
                    </a:lnTo>
                    <a:lnTo>
                      <a:pt x="7472" y="4512"/>
                    </a:lnTo>
                    <a:lnTo>
                      <a:pt x="7825" y="3948"/>
                    </a:lnTo>
                    <a:lnTo>
                      <a:pt x="8177" y="3384"/>
                    </a:lnTo>
                    <a:lnTo>
                      <a:pt x="8459" y="2750"/>
                    </a:lnTo>
                    <a:lnTo>
                      <a:pt x="8670" y="2115"/>
                    </a:lnTo>
                    <a:lnTo>
                      <a:pt x="8670" y="1481"/>
                    </a:lnTo>
                    <a:lnTo>
                      <a:pt x="8600" y="1199"/>
                    </a:lnTo>
                    <a:lnTo>
                      <a:pt x="8529" y="917"/>
                    </a:lnTo>
                    <a:lnTo>
                      <a:pt x="8388" y="635"/>
                    </a:lnTo>
                    <a:lnTo>
                      <a:pt x="8177" y="424"/>
                    </a:lnTo>
                    <a:lnTo>
                      <a:pt x="8177" y="424"/>
                    </a:lnTo>
                    <a:lnTo>
                      <a:pt x="7966" y="283"/>
                    </a:lnTo>
                    <a:lnTo>
                      <a:pt x="7754" y="142"/>
                    </a:lnTo>
                    <a:lnTo>
                      <a:pt x="7472" y="71"/>
                    </a:lnTo>
                    <a:lnTo>
                      <a:pt x="7261" y="1"/>
                    </a:lnTo>
                    <a:lnTo>
                      <a:pt x="6767" y="71"/>
                    </a:lnTo>
                    <a:lnTo>
                      <a:pt x="6274" y="283"/>
                    </a:lnTo>
                    <a:lnTo>
                      <a:pt x="5781" y="565"/>
                    </a:lnTo>
                    <a:lnTo>
                      <a:pt x="5358" y="917"/>
                    </a:lnTo>
                    <a:lnTo>
                      <a:pt x="5005" y="1269"/>
                    </a:lnTo>
                    <a:lnTo>
                      <a:pt x="4723" y="1692"/>
                    </a:lnTo>
                    <a:lnTo>
                      <a:pt x="4723" y="1692"/>
                    </a:lnTo>
                    <a:lnTo>
                      <a:pt x="4582" y="1340"/>
                    </a:lnTo>
                    <a:lnTo>
                      <a:pt x="4441" y="1128"/>
                    </a:lnTo>
                    <a:lnTo>
                      <a:pt x="4230" y="917"/>
                    </a:lnTo>
                    <a:lnTo>
                      <a:pt x="4018" y="846"/>
                    </a:lnTo>
                    <a:lnTo>
                      <a:pt x="3807" y="846"/>
                    </a:lnTo>
                    <a:lnTo>
                      <a:pt x="3525" y="846"/>
                    </a:lnTo>
                    <a:lnTo>
                      <a:pt x="3314" y="987"/>
                    </a:lnTo>
                    <a:lnTo>
                      <a:pt x="3102" y="1128"/>
                    </a:lnTo>
                    <a:lnTo>
                      <a:pt x="2679" y="1551"/>
                    </a:lnTo>
                    <a:lnTo>
                      <a:pt x="2327" y="2045"/>
                    </a:lnTo>
                    <a:lnTo>
                      <a:pt x="2115" y="2609"/>
                    </a:lnTo>
                    <a:lnTo>
                      <a:pt x="2045" y="2890"/>
                    </a:lnTo>
                    <a:lnTo>
                      <a:pt x="2045" y="3172"/>
                    </a:lnTo>
                    <a:lnTo>
                      <a:pt x="2045" y="3172"/>
                    </a:lnTo>
                    <a:lnTo>
                      <a:pt x="1622" y="3172"/>
                    </a:lnTo>
                    <a:lnTo>
                      <a:pt x="1199" y="3172"/>
                    </a:lnTo>
                    <a:lnTo>
                      <a:pt x="847" y="3313"/>
                    </a:lnTo>
                    <a:lnTo>
                      <a:pt x="565" y="3454"/>
                    </a:lnTo>
                    <a:lnTo>
                      <a:pt x="353" y="3736"/>
                    </a:lnTo>
                    <a:lnTo>
                      <a:pt x="142" y="4018"/>
                    </a:lnTo>
                    <a:lnTo>
                      <a:pt x="71" y="4371"/>
                    </a:lnTo>
                    <a:lnTo>
                      <a:pt x="1" y="4653"/>
                    </a:lnTo>
                    <a:lnTo>
                      <a:pt x="71" y="5005"/>
                    </a:lnTo>
                    <a:lnTo>
                      <a:pt x="142" y="5357"/>
                    </a:lnTo>
                    <a:lnTo>
                      <a:pt x="283" y="5710"/>
                    </a:lnTo>
                    <a:lnTo>
                      <a:pt x="494" y="6062"/>
                    </a:lnTo>
                    <a:lnTo>
                      <a:pt x="776" y="6274"/>
                    </a:lnTo>
                    <a:lnTo>
                      <a:pt x="1129" y="6556"/>
                    </a:lnTo>
                    <a:lnTo>
                      <a:pt x="1481" y="6697"/>
                    </a:lnTo>
                    <a:lnTo>
                      <a:pt x="1974" y="6767"/>
                    </a:lnTo>
                    <a:lnTo>
                      <a:pt x="1974" y="6767"/>
                    </a:lnTo>
                    <a:lnTo>
                      <a:pt x="1552" y="7542"/>
                    </a:lnTo>
                    <a:lnTo>
                      <a:pt x="1481" y="8036"/>
                    </a:lnTo>
                    <a:lnTo>
                      <a:pt x="1411" y="8459"/>
                    </a:lnTo>
                    <a:lnTo>
                      <a:pt x="1340" y="8882"/>
                    </a:lnTo>
                    <a:lnTo>
                      <a:pt x="1411" y="9375"/>
                    </a:lnTo>
                    <a:lnTo>
                      <a:pt x="1552" y="9798"/>
                    </a:lnTo>
                    <a:lnTo>
                      <a:pt x="1763" y="10150"/>
                    </a:lnTo>
                    <a:lnTo>
                      <a:pt x="1763" y="1015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3940375" y="1512125"/>
                <a:ext cx="31725" cy="75800"/>
              </a:xfrm>
              <a:custGeom>
                <a:avLst/>
                <a:gdLst/>
                <a:ahLst/>
                <a:cxnLst/>
                <a:rect l="0" t="0" r="0" b="0"/>
                <a:pathLst>
                  <a:path w="1269" h="3032" fill="none" extrusionOk="0">
                    <a:moveTo>
                      <a:pt x="1128" y="2608"/>
                    </a:moveTo>
                    <a:lnTo>
                      <a:pt x="1128" y="2608"/>
                    </a:lnTo>
                    <a:lnTo>
                      <a:pt x="987" y="2820"/>
                    </a:lnTo>
                    <a:lnTo>
                      <a:pt x="776" y="3031"/>
                    </a:lnTo>
                    <a:lnTo>
                      <a:pt x="635" y="3031"/>
                    </a:lnTo>
                    <a:lnTo>
                      <a:pt x="423" y="3031"/>
                    </a:lnTo>
                    <a:lnTo>
                      <a:pt x="282" y="2890"/>
                    </a:lnTo>
                    <a:lnTo>
                      <a:pt x="212" y="2749"/>
                    </a:lnTo>
                    <a:lnTo>
                      <a:pt x="0" y="2185"/>
                    </a:lnTo>
                    <a:lnTo>
                      <a:pt x="0" y="1551"/>
                    </a:lnTo>
                    <a:lnTo>
                      <a:pt x="71" y="1269"/>
                    </a:lnTo>
                    <a:lnTo>
                      <a:pt x="141" y="916"/>
                    </a:lnTo>
                    <a:lnTo>
                      <a:pt x="353" y="635"/>
                    </a:lnTo>
                    <a:lnTo>
                      <a:pt x="564" y="353"/>
                    </a:lnTo>
                    <a:lnTo>
                      <a:pt x="846" y="141"/>
                    </a:lnTo>
                    <a:lnTo>
                      <a:pt x="1128" y="0"/>
                    </a:lnTo>
                    <a:lnTo>
                      <a:pt x="1128" y="0"/>
                    </a:lnTo>
                    <a:lnTo>
                      <a:pt x="1269" y="635"/>
                    </a:lnTo>
                    <a:lnTo>
                      <a:pt x="1269" y="1269"/>
                    </a:lnTo>
                    <a:lnTo>
                      <a:pt x="1269" y="1903"/>
                    </a:lnTo>
                    <a:lnTo>
                      <a:pt x="1128" y="2608"/>
                    </a:lnTo>
                    <a:lnTo>
                      <a:pt x="1128" y="2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3954475" y="1404625"/>
                <a:ext cx="22925" cy="65225"/>
              </a:xfrm>
              <a:custGeom>
                <a:avLst/>
                <a:gdLst/>
                <a:ahLst/>
                <a:cxnLst/>
                <a:rect l="0" t="0" r="0" b="0"/>
                <a:pathLst>
                  <a:path w="917" h="2609" fill="none" extrusionOk="0">
                    <a:moveTo>
                      <a:pt x="353" y="1"/>
                    </a:moveTo>
                    <a:lnTo>
                      <a:pt x="353" y="1"/>
                    </a:lnTo>
                    <a:lnTo>
                      <a:pt x="494" y="1"/>
                    </a:lnTo>
                    <a:lnTo>
                      <a:pt x="564" y="71"/>
                    </a:lnTo>
                    <a:lnTo>
                      <a:pt x="705" y="353"/>
                    </a:lnTo>
                    <a:lnTo>
                      <a:pt x="775" y="705"/>
                    </a:lnTo>
                    <a:lnTo>
                      <a:pt x="846" y="1128"/>
                    </a:lnTo>
                    <a:lnTo>
                      <a:pt x="916" y="2045"/>
                    </a:lnTo>
                    <a:lnTo>
                      <a:pt x="916" y="2609"/>
                    </a:lnTo>
                    <a:lnTo>
                      <a:pt x="916" y="2609"/>
                    </a:lnTo>
                    <a:lnTo>
                      <a:pt x="635" y="2256"/>
                    </a:lnTo>
                    <a:lnTo>
                      <a:pt x="423" y="1833"/>
                    </a:lnTo>
                    <a:lnTo>
                      <a:pt x="212" y="1410"/>
                    </a:lnTo>
                    <a:lnTo>
                      <a:pt x="0" y="987"/>
                    </a:lnTo>
                    <a:lnTo>
                      <a:pt x="0" y="565"/>
                    </a:lnTo>
                    <a:lnTo>
                      <a:pt x="0" y="353"/>
                    </a:lnTo>
                    <a:lnTo>
                      <a:pt x="71" y="212"/>
                    </a:lnTo>
                    <a:lnTo>
                      <a:pt x="212" y="71"/>
                    </a:lnTo>
                    <a:lnTo>
                      <a:pt x="353" y="1"/>
                    </a:lnTo>
                    <a:lnTo>
                      <a:pt x="3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3899850" y="1462775"/>
                <a:ext cx="56400" cy="29975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1199" fill="none" extrusionOk="0">
                    <a:moveTo>
                      <a:pt x="282" y="705"/>
                    </a:moveTo>
                    <a:lnTo>
                      <a:pt x="282" y="705"/>
                    </a:lnTo>
                    <a:lnTo>
                      <a:pt x="0" y="283"/>
                    </a:lnTo>
                    <a:lnTo>
                      <a:pt x="0" y="142"/>
                    </a:lnTo>
                    <a:lnTo>
                      <a:pt x="71" y="71"/>
                    </a:lnTo>
                    <a:lnTo>
                      <a:pt x="141" y="1"/>
                    </a:lnTo>
                    <a:lnTo>
                      <a:pt x="282" y="1"/>
                    </a:lnTo>
                    <a:lnTo>
                      <a:pt x="705" y="142"/>
                    </a:lnTo>
                    <a:lnTo>
                      <a:pt x="1198" y="283"/>
                    </a:lnTo>
                    <a:lnTo>
                      <a:pt x="1621" y="565"/>
                    </a:lnTo>
                    <a:lnTo>
                      <a:pt x="2256" y="917"/>
                    </a:lnTo>
                    <a:lnTo>
                      <a:pt x="2256" y="917"/>
                    </a:lnTo>
                    <a:lnTo>
                      <a:pt x="1762" y="1128"/>
                    </a:lnTo>
                    <a:lnTo>
                      <a:pt x="1269" y="1199"/>
                    </a:lnTo>
                    <a:lnTo>
                      <a:pt x="987" y="1128"/>
                    </a:lnTo>
                    <a:lnTo>
                      <a:pt x="705" y="1058"/>
                    </a:lnTo>
                    <a:lnTo>
                      <a:pt x="494" y="917"/>
                    </a:lnTo>
                    <a:lnTo>
                      <a:pt x="282" y="705"/>
                    </a:lnTo>
                    <a:lnTo>
                      <a:pt x="282" y="7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086250" y="2701550"/>
              <a:ext cx="237900" cy="313675"/>
            </a:xfrm>
            <a:custGeom>
              <a:avLst/>
              <a:gdLst/>
              <a:ahLst/>
              <a:cxnLst/>
              <a:rect l="0" t="0" r="0" b="0"/>
              <a:pathLst>
                <a:path w="9516" h="12547" extrusionOk="0">
                  <a:moveTo>
                    <a:pt x="9516" y="0"/>
                  </a:moveTo>
                  <a:lnTo>
                    <a:pt x="9420" y="385"/>
                  </a:lnTo>
                  <a:lnTo>
                    <a:pt x="9445" y="353"/>
                  </a:lnTo>
                  <a:lnTo>
                    <a:pt x="9516" y="0"/>
                  </a:lnTo>
                  <a:close/>
                  <a:moveTo>
                    <a:pt x="5357" y="3947"/>
                  </a:moveTo>
                  <a:lnTo>
                    <a:pt x="4793" y="4582"/>
                  </a:lnTo>
                  <a:lnTo>
                    <a:pt x="3595" y="5921"/>
                  </a:lnTo>
                  <a:lnTo>
                    <a:pt x="2256" y="7471"/>
                  </a:lnTo>
                  <a:lnTo>
                    <a:pt x="1763" y="8106"/>
                  </a:lnTo>
                  <a:lnTo>
                    <a:pt x="1410" y="8599"/>
                  </a:lnTo>
                  <a:lnTo>
                    <a:pt x="1692" y="7894"/>
                  </a:lnTo>
                  <a:lnTo>
                    <a:pt x="2045" y="7190"/>
                  </a:lnTo>
                  <a:lnTo>
                    <a:pt x="2467" y="6485"/>
                  </a:lnTo>
                  <a:lnTo>
                    <a:pt x="2961" y="5921"/>
                  </a:lnTo>
                  <a:lnTo>
                    <a:pt x="3525" y="5357"/>
                  </a:lnTo>
                  <a:lnTo>
                    <a:pt x="4089" y="4864"/>
                  </a:lnTo>
                  <a:lnTo>
                    <a:pt x="4723" y="4370"/>
                  </a:lnTo>
                  <a:lnTo>
                    <a:pt x="5357" y="3947"/>
                  </a:lnTo>
                  <a:close/>
                  <a:moveTo>
                    <a:pt x="6696" y="3242"/>
                  </a:moveTo>
                  <a:lnTo>
                    <a:pt x="6626" y="3806"/>
                  </a:lnTo>
                  <a:lnTo>
                    <a:pt x="6626" y="4300"/>
                  </a:lnTo>
                  <a:lnTo>
                    <a:pt x="6555" y="5357"/>
                  </a:lnTo>
                  <a:lnTo>
                    <a:pt x="6485" y="5850"/>
                  </a:lnTo>
                  <a:lnTo>
                    <a:pt x="6415" y="6344"/>
                  </a:lnTo>
                  <a:lnTo>
                    <a:pt x="6203" y="6837"/>
                  </a:lnTo>
                  <a:lnTo>
                    <a:pt x="5921" y="7331"/>
                  </a:lnTo>
                  <a:lnTo>
                    <a:pt x="5569" y="7753"/>
                  </a:lnTo>
                  <a:lnTo>
                    <a:pt x="5075" y="8176"/>
                  </a:lnTo>
                  <a:lnTo>
                    <a:pt x="4652" y="8529"/>
                  </a:lnTo>
                  <a:lnTo>
                    <a:pt x="4089" y="8811"/>
                  </a:lnTo>
                  <a:lnTo>
                    <a:pt x="3031" y="9375"/>
                  </a:lnTo>
                  <a:lnTo>
                    <a:pt x="2045" y="10009"/>
                  </a:lnTo>
                  <a:lnTo>
                    <a:pt x="2256" y="9445"/>
                  </a:lnTo>
                  <a:lnTo>
                    <a:pt x="2538" y="9022"/>
                  </a:lnTo>
                  <a:lnTo>
                    <a:pt x="3243" y="8106"/>
                  </a:lnTo>
                  <a:lnTo>
                    <a:pt x="3948" y="7260"/>
                  </a:lnTo>
                  <a:lnTo>
                    <a:pt x="4723" y="6414"/>
                  </a:lnTo>
                  <a:lnTo>
                    <a:pt x="4934" y="6062"/>
                  </a:lnTo>
                  <a:lnTo>
                    <a:pt x="5216" y="5639"/>
                  </a:lnTo>
                  <a:lnTo>
                    <a:pt x="5639" y="4652"/>
                  </a:lnTo>
                  <a:lnTo>
                    <a:pt x="6203" y="3806"/>
                  </a:lnTo>
                  <a:lnTo>
                    <a:pt x="6415" y="3454"/>
                  </a:lnTo>
                  <a:lnTo>
                    <a:pt x="6696" y="3242"/>
                  </a:lnTo>
                  <a:close/>
                  <a:moveTo>
                    <a:pt x="9420" y="385"/>
                  </a:moveTo>
                  <a:lnTo>
                    <a:pt x="9163" y="705"/>
                  </a:lnTo>
                  <a:lnTo>
                    <a:pt x="8811" y="1057"/>
                  </a:lnTo>
                  <a:lnTo>
                    <a:pt x="8388" y="1410"/>
                  </a:lnTo>
                  <a:lnTo>
                    <a:pt x="7260" y="2115"/>
                  </a:lnTo>
                  <a:lnTo>
                    <a:pt x="5992" y="2820"/>
                  </a:lnTo>
                  <a:lnTo>
                    <a:pt x="4652" y="3595"/>
                  </a:lnTo>
                  <a:lnTo>
                    <a:pt x="3384" y="4300"/>
                  </a:lnTo>
                  <a:lnTo>
                    <a:pt x="2326" y="5005"/>
                  </a:lnTo>
                  <a:lnTo>
                    <a:pt x="1904" y="5357"/>
                  </a:lnTo>
                  <a:lnTo>
                    <a:pt x="1622" y="5709"/>
                  </a:lnTo>
                  <a:lnTo>
                    <a:pt x="1269" y="6203"/>
                  </a:lnTo>
                  <a:lnTo>
                    <a:pt x="917" y="6696"/>
                  </a:lnTo>
                  <a:lnTo>
                    <a:pt x="705" y="7190"/>
                  </a:lnTo>
                  <a:lnTo>
                    <a:pt x="494" y="7683"/>
                  </a:lnTo>
                  <a:lnTo>
                    <a:pt x="212" y="8811"/>
                  </a:lnTo>
                  <a:lnTo>
                    <a:pt x="1" y="9938"/>
                  </a:lnTo>
                  <a:lnTo>
                    <a:pt x="1" y="10502"/>
                  </a:lnTo>
                  <a:lnTo>
                    <a:pt x="71" y="11560"/>
                  </a:lnTo>
                  <a:lnTo>
                    <a:pt x="141" y="12053"/>
                  </a:lnTo>
                  <a:lnTo>
                    <a:pt x="282" y="12405"/>
                  </a:lnTo>
                  <a:lnTo>
                    <a:pt x="353" y="12476"/>
                  </a:lnTo>
                  <a:lnTo>
                    <a:pt x="423" y="12546"/>
                  </a:lnTo>
                  <a:lnTo>
                    <a:pt x="564" y="12476"/>
                  </a:lnTo>
                  <a:lnTo>
                    <a:pt x="705" y="12405"/>
                  </a:lnTo>
                  <a:lnTo>
                    <a:pt x="987" y="11982"/>
                  </a:lnTo>
                  <a:lnTo>
                    <a:pt x="1410" y="11630"/>
                  </a:lnTo>
                  <a:lnTo>
                    <a:pt x="2256" y="10996"/>
                  </a:lnTo>
                  <a:lnTo>
                    <a:pt x="3172" y="10432"/>
                  </a:lnTo>
                  <a:lnTo>
                    <a:pt x="4159" y="9938"/>
                  </a:lnTo>
                  <a:lnTo>
                    <a:pt x="5075" y="9445"/>
                  </a:lnTo>
                  <a:lnTo>
                    <a:pt x="5921" y="8811"/>
                  </a:lnTo>
                  <a:lnTo>
                    <a:pt x="6344" y="8458"/>
                  </a:lnTo>
                  <a:lnTo>
                    <a:pt x="6696" y="8106"/>
                  </a:lnTo>
                  <a:lnTo>
                    <a:pt x="6978" y="7683"/>
                  </a:lnTo>
                  <a:lnTo>
                    <a:pt x="7260" y="7190"/>
                  </a:lnTo>
                  <a:lnTo>
                    <a:pt x="7401" y="6696"/>
                  </a:lnTo>
                  <a:lnTo>
                    <a:pt x="7472" y="6203"/>
                  </a:lnTo>
                  <a:lnTo>
                    <a:pt x="7472" y="5709"/>
                  </a:lnTo>
                  <a:lnTo>
                    <a:pt x="7401" y="5216"/>
                  </a:lnTo>
                  <a:lnTo>
                    <a:pt x="7331" y="4300"/>
                  </a:lnTo>
                  <a:lnTo>
                    <a:pt x="7331" y="3806"/>
                  </a:lnTo>
                  <a:lnTo>
                    <a:pt x="7401" y="3313"/>
                  </a:lnTo>
                  <a:lnTo>
                    <a:pt x="7542" y="2890"/>
                  </a:lnTo>
                  <a:lnTo>
                    <a:pt x="7824" y="2538"/>
                  </a:lnTo>
                  <a:lnTo>
                    <a:pt x="8459" y="1762"/>
                  </a:lnTo>
                  <a:lnTo>
                    <a:pt x="8811" y="1410"/>
                  </a:lnTo>
                  <a:lnTo>
                    <a:pt x="9163" y="987"/>
                  </a:lnTo>
                  <a:lnTo>
                    <a:pt x="9375" y="564"/>
                  </a:lnTo>
                  <a:lnTo>
                    <a:pt x="9420" y="385"/>
                  </a:lnTo>
                  <a:close/>
                </a:path>
              </a:pathLst>
            </a:custGeom>
            <a:solidFill>
              <a:srgbClr val="93B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924150" y="1106825"/>
              <a:ext cx="244950" cy="345400"/>
            </a:xfrm>
            <a:custGeom>
              <a:avLst/>
              <a:gdLst/>
              <a:ahLst/>
              <a:cxnLst/>
              <a:rect l="0" t="0" r="0" b="0"/>
              <a:pathLst>
                <a:path w="9798" h="13816" extrusionOk="0">
                  <a:moveTo>
                    <a:pt x="6203" y="4159"/>
                  </a:moveTo>
                  <a:lnTo>
                    <a:pt x="6414" y="4230"/>
                  </a:lnTo>
                  <a:lnTo>
                    <a:pt x="6485" y="4371"/>
                  </a:lnTo>
                  <a:lnTo>
                    <a:pt x="6485" y="4512"/>
                  </a:lnTo>
                  <a:lnTo>
                    <a:pt x="6414" y="4582"/>
                  </a:lnTo>
                  <a:lnTo>
                    <a:pt x="6273" y="4582"/>
                  </a:lnTo>
                  <a:lnTo>
                    <a:pt x="5921" y="4512"/>
                  </a:lnTo>
                  <a:lnTo>
                    <a:pt x="5850" y="4441"/>
                  </a:lnTo>
                  <a:lnTo>
                    <a:pt x="5850" y="4371"/>
                  </a:lnTo>
                  <a:lnTo>
                    <a:pt x="5921" y="4230"/>
                  </a:lnTo>
                  <a:lnTo>
                    <a:pt x="6062" y="4159"/>
                  </a:lnTo>
                  <a:close/>
                  <a:moveTo>
                    <a:pt x="5709" y="5569"/>
                  </a:moveTo>
                  <a:lnTo>
                    <a:pt x="5004" y="6697"/>
                  </a:lnTo>
                  <a:lnTo>
                    <a:pt x="4088" y="7684"/>
                  </a:lnTo>
                  <a:lnTo>
                    <a:pt x="4440" y="7049"/>
                  </a:lnTo>
                  <a:lnTo>
                    <a:pt x="4793" y="6485"/>
                  </a:lnTo>
                  <a:lnTo>
                    <a:pt x="5216" y="5992"/>
                  </a:lnTo>
                  <a:lnTo>
                    <a:pt x="5709" y="5569"/>
                  </a:lnTo>
                  <a:close/>
                  <a:moveTo>
                    <a:pt x="6414" y="5992"/>
                  </a:moveTo>
                  <a:lnTo>
                    <a:pt x="6837" y="6274"/>
                  </a:lnTo>
                  <a:lnTo>
                    <a:pt x="6766" y="6838"/>
                  </a:lnTo>
                  <a:lnTo>
                    <a:pt x="6625" y="7402"/>
                  </a:lnTo>
                  <a:lnTo>
                    <a:pt x="6344" y="7895"/>
                  </a:lnTo>
                  <a:lnTo>
                    <a:pt x="6062" y="8388"/>
                  </a:lnTo>
                  <a:lnTo>
                    <a:pt x="6062" y="7825"/>
                  </a:lnTo>
                  <a:lnTo>
                    <a:pt x="6132" y="7190"/>
                  </a:lnTo>
                  <a:lnTo>
                    <a:pt x="6203" y="6556"/>
                  </a:lnTo>
                  <a:lnTo>
                    <a:pt x="6414" y="5992"/>
                  </a:lnTo>
                  <a:close/>
                  <a:moveTo>
                    <a:pt x="5568" y="5076"/>
                  </a:moveTo>
                  <a:lnTo>
                    <a:pt x="5075" y="5287"/>
                  </a:lnTo>
                  <a:lnTo>
                    <a:pt x="4652" y="5569"/>
                  </a:lnTo>
                  <a:lnTo>
                    <a:pt x="4229" y="5921"/>
                  </a:lnTo>
                  <a:lnTo>
                    <a:pt x="3947" y="6344"/>
                  </a:lnTo>
                  <a:lnTo>
                    <a:pt x="3383" y="7190"/>
                  </a:lnTo>
                  <a:lnTo>
                    <a:pt x="2819" y="8036"/>
                  </a:lnTo>
                  <a:lnTo>
                    <a:pt x="2678" y="8600"/>
                  </a:lnTo>
                  <a:lnTo>
                    <a:pt x="2608" y="8811"/>
                  </a:lnTo>
                  <a:lnTo>
                    <a:pt x="2467" y="8952"/>
                  </a:lnTo>
                  <a:lnTo>
                    <a:pt x="2326" y="9093"/>
                  </a:lnTo>
                  <a:lnTo>
                    <a:pt x="2115" y="9234"/>
                  </a:lnTo>
                  <a:lnTo>
                    <a:pt x="1551" y="9305"/>
                  </a:lnTo>
                  <a:lnTo>
                    <a:pt x="1269" y="9305"/>
                  </a:lnTo>
                  <a:lnTo>
                    <a:pt x="1057" y="9234"/>
                  </a:lnTo>
                  <a:lnTo>
                    <a:pt x="916" y="9093"/>
                  </a:lnTo>
                  <a:lnTo>
                    <a:pt x="775" y="8952"/>
                  </a:lnTo>
                  <a:lnTo>
                    <a:pt x="705" y="8741"/>
                  </a:lnTo>
                  <a:lnTo>
                    <a:pt x="705" y="8529"/>
                  </a:lnTo>
                  <a:lnTo>
                    <a:pt x="705" y="8247"/>
                  </a:lnTo>
                  <a:lnTo>
                    <a:pt x="846" y="7966"/>
                  </a:lnTo>
                  <a:lnTo>
                    <a:pt x="1128" y="7402"/>
                  </a:lnTo>
                  <a:lnTo>
                    <a:pt x="1551" y="6767"/>
                  </a:lnTo>
                  <a:lnTo>
                    <a:pt x="2115" y="6274"/>
                  </a:lnTo>
                  <a:lnTo>
                    <a:pt x="2749" y="5851"/>
                  </a:lnTo>
                  <a:lnTo>
                    <a:pt x="3454" y="5499"/>
                  </a:lnTo>
                  <a:lnTo>
                    <a:pt x="4159" y="5217"/>
                  </a:lnTo>
                  <a:lnTo>
                    <a:pt x="4863" y="5076"/>
                  </a:lnTo>
                  <a:close/>
                  <a:moveTo>
                    <a:pt x="5709" y="7120"/>
                  </a:moveTo>
                  <a:lnTo>
                    <a:pt x="5427" y="8247"/>
                  </a:lnTo>
                  <a:lnTo>
                    <a:pt x="5286" y="9446"/>
                  </a:lnTo>
                  <a:lnTo>
                    <a:pt x="4863" y="9869"/>
                  </a:lnTo>
                  <a:lnTo>
                    <a:pt x="4511" y="10080"/>
                  </a:lnTo>
                  <a:lnTo>
                    <a:pt x="4229" y="10292"/>
                  </a:lnTo>
                  <a:lnTo>
                    <a:pt x="3947" y="10362"/>
                  </a:lnTo>
                  <a:lnTo>
                    <a:pt x="3665" y="10362"/>
                  </a:lnTo>
                  <a:lnTo>
                    <a:pt x="3595" y="10292"/>
                  </a:lnTo>
                  <a:lnTo>
                    <a:pt x="3524" y="10151"/>
                  </a:lnTo>
                  <a:lnTo>
                    <a:pt x="3383" y="9798"/>
                  </a:lnTo>
                  <a:lnTo>
                    <a:pt x="3454" y="9516"/>
                  </a:lnTo>
                  <a:lnTo>
                    <a:pt x="3665" y="9164"/>
                  </a:lnTo>
                  <a:lnTo>
                    <a:pt x="4370" y="8388"/>
                  </a:lnTo>
                  <a:lnTo>
                    <a:pt x="5216" y="7684"/>
                  </a:lnTo>
                  <a:lnTo>
                    <a:pt x="5709" y="7120"/>
                  </a:lnTo>
                  <a:close/>
                  <a:moveTo>
                    <a:pt x="7894" y="6274"/>
                  </a:moveTo>
                  <a:lnTo>
                    <a:pt x="8388" y="7613"/>
                  </a:lnTo>
                  <a:lnTo>
                    <a:pt x="8670" y="8459"/>
                  </a:lnTo>
                  <a:lnTo>
                    <a:pt x="8810" y="9375"/>
                  </a:lnTo>
                  <a:lnTo>
                    <a:pt x="8881" y="9798"/>
                  </a:lnTo>
                  <a:lnTo>
                    <a:pt x="8881" y="10151"/>
                  </a:lnTo>
                  <a:lnTo>
                    <a:pt x="8810" y="10503"/>
                  </a:lnTo>
                  <a:lnTo>
                    <a:pt x="8670" y="10855"/>
                  </a:lnTo>
                  <a:lnTo>
                    <a:pt x="8529" y="11067"/>
                  </a:lnTo>
                  <a:lnTo>
                    <a:pt x="8247" y="11278"/>
                  </a:lnTo>
                  <a:lnTo>
                    <a:pt x="7894" y="11349"/>
                  </a:lnTo>
                  <a:lnTo>
                    <a:pt x="7471" y="11349"/>
                  </a:lnTo>
                  <a:lnTo>
                    <a:pt x="6978" y="11278"/>
                  </a:lnTo>
                  <a:lnTo>
                    <a:pt x="6625" y="11067"/>
                  </a:lnTo>
                  <a:lnTo>
                    <a:pt x="6414" y="10855"/>
                  </a:lnTo>
                  <a:lnTo>
                    <a:pt x="6344" y="10644"/>
                  </a:lnTo>
                  <a:lnTo>
                    <a:pt x="6273" y="10292"/>
                  </a:lnTo>
                  <a:lnTo>
                    <a:pt x="6344" y="10010"/>
                  </a:lnTo>
                  <a:lnTo>
                    <a:pt x="6625" y="9234"/>
                  </a:lnTo>
                  <a:lnTo>
                    <a:pt x="6978" y="8459"/>
                  </a:lnTo>
                  <a:lnTo>
                    <a:pt x="7401" y="7613"/>
                  </a:lnTo>
                  <a:lnTo>
                    <a:pt x="7753" y="6908"/>
                  </a:lnTo>
                  <a:lnTo>
                    <a:pt x="7894" y="6556"/>
                  </a:lnTo>
                  <a:lnTo>
                    <a:pt x="7894" y="6274"/>
                  </a:lnTo>
                  <a:close/>
                  <a:moveTo>
                    <a:pt x="7189" y="1"/>
                  </a:moveTo>
                  <a:lnTo>
                    <a:pt x="6978" y="71"/>
                  </a:lnTo>
                  <a:lnTo>
                    <a:pt x="6696" y="353"/>
                  </a:lnTo>
                  <a:lnTo>
                    <a:pt x="6485" y="494"/>
                  </a:lnTo>
                  <a:lnTo>
                    <a:pt x="6344" y="706"/>
                  </a:lnTo>
                  <a:lnTo>
                    <a:pt x="6203" y="1199"/>
                  </a:lnTo>
                  <a:lnTo>
                    <a:pt x="6132" y="1692"/>
                  </a:lnTo>
                  <a:lnTo>
                    <a:pt x="6062" y="2256"/>
                  </a:lnTo>
                  <a:lnTo>
                    <a:pt x="5921" y="2891"/>
                  </a:lnTo>
                  <a:lnTo>
                    <a:pt x="5780" y="3384"/>
                  </a:lnTo>
                  <a:lnTo>
                    <a:pt x="5568" y="3877"/>
                  </a:lnTo>
                  <a:lnTo>
                    <a:pt x="5357" y="4089"/>
                  </a:lnTo>
                  <a:lnTo>
                    <a:pt x="5145" y="4300"/>
                  </a:lnTo>
                  <a:lnTo>
                    <a:pt x="4581" y="4582"/>
                  </a:lnTo>
                  <a:lnTo>
                    <a:pt x="4018" y="4864"/>
                  </a:lnTo>
                  <a:lnTo>
                    <a:pt x="2819" y="5217"/>
                  </a:lnTo>
                  <a:lnTo>
                    <a:pt x="2255" y="5428"/>
                  </a:lnTo>
                  <a:lnTo>
                    <a:pt x="1692" y="5710"/>
                  </a:lnTo>
                  <a:lnTo>
                    <a:pt x="1128" y="6062"/>
                  </a:lnTo>
                  <a:lnTo>
                    <a:pt x="634" y="6626"/>
                  </a:lnTo>
                  <a:lnTo>
                    <a:pt x="282" y="7190"/>
                  </a:lnTo>
                  <a:lnTo>
                    <a:pt x="71" y="7825"/>
                  </a:lnTo>
                  <a:lnTo>
                    <a:pt x="0" y="8459"/>
                  </a:lnTo>
                  <a:lnTo>
                    <a:pt x="0" y="9093"/>
                  </a:lnTo>
                  <a:lnTo>
                    <a:pt x="71" y="9375"/>
                  </a:lnTo>
                  <a:lnTo>
                    <a:pt x="211" y="9587"/>
                  </a:lnTo>
                  <a:lnTo>
                    <a:pt x="352" y="9869"/>
                  </a:lnTo>
                  <a:lnTo>
                    <a:pt x="564" y="10010"/>
                  </a:lnTo>
                  <a:lnTo>
                    <a:pt x="846" y="10151"/>
                  </a:lnTo>
                  <a:lnTo>
                    <a:pt x="1128" y="10221"/>
                  </a:lnTo>
                  <a:lnTo>
                    <a:pt x="1903" y="10221"/>
                  </a:lnTo>
                  <a:lnTo>
                    <a:pt x="1339" y="10644"/>
                  </a:lnTo>
                  <a:lnTo>
                    <a:pt x="916" y="10926"/>
                  </a:lnTo>
                  <a:lnTo>
                    <a:pt x="564" y="11278"/>
                  </a:lnTo>
                  <a:lnTo>
                    <a:pt x="282" y="11701"/>
                  </a:lnTo>
                  <a:lnTo>
                    <a:pt x="141" y="12054"/>
                  </a:lnTo>
                  <a:lnTo>
                    <a:pt x="141" y="12195"/>
                  </a:lnTo>
                  <a:lnTo>
                    <a:pt x="211" y="12406"/>
                  </a:lnTo>
                  <a:lnTo>
                    <a:pt x="282" y="12547"/>
                  </a:lnTo>
                  <a:lnTo>
                    <a:pt x="493" y="12758"/>
                  </a:lnTo>
                  <a:lnTo>
                    <a:pt x="775" y="12899"/>
                  </a:lnTo>
                  <a:lnTo>
                    <a:pt x="1057" y="12970"/>
                  </a:lnTo>
                  <a:lnTo>
                    <a:pt x="1269" y="12899"/>
                  </a:lnTo>
                  <a:lnTo>
                    <a:pt x="1410" y="12829"/>
                  </a:lnTo>
                  <a:lnTo>
                    <a:pt x="1551" y="12688"/>
                  </a:lnTo>
                  <a:lnTo>
                    <a:pt x="1692" y="12547"/>
                  </a:lnTo>
                  <a:lnTo>
                    <a:pt x="1903" y="12054"/>
                  </a:lnTo>
                  <a:lnTo>
                    <a:pt x="2044" y="11560"/>
                  </a:lnTo>
                  <a:lnTo>
                    <a:pt x="2115" y="10996"/>
                  </a:lnTo>
                  <a:lnTo>
                    <a:pt x="2185" y="10573"/>
                  </a:lnTo>
                  <a:lnTo>
                    <a:pt x="2326" y="10292"/>
                  </a:lnTo>
                  <a:lnTo>
                    <a:pt x="2467" y="10714"/>
                  </a:lnTo>
                  <a:lnTo>
                    <a:pt x="2678" y="11067"/>
                  </a:lnTo>
                  <a:lnTo>
                    <a:pt x="3031" y="11278"/>
                  </a:lnTo>
                  <a:lnTo>
                    <a:pt x="3313" y="11490"/>
                  </a:lnTo>
                  <a:lnTo>
                    <a:pt x="4088" y="11490"/>
                  </a:lnTo>
                  <a:lnTo>
                    <a:pt x="4511" y="11419"/>
                  </a:lnTo>
                  <a:lnTo>
                    <a:pt x="4863" y="11208"/>
                  </a:lnTo>
                  <a:lnTo>
                    <a:pt x="4581" y="11772"/>
                  </a:lnTo>
                  <a:lnTo>
                    <a:pt x="4300" y="12265"/>
                  </a:lnTo>
                  <a:lnTo>
                    <a:pt x="4018" y="12829"/>
                  </a:lnTo>
                  <a:lnTo>
                    <a:pt x="3947" y="13393"/>
                  </a:lnTo>
                  <a:lnTo>
                    <a:pt x="3947" y="13534"/>
                  </a:lnTo>
                  <a:lnTo>
                    <a:pt x="4018" y="13675"/>
                  </a:lnTo>
                  <a:lnTo>
                    <a:pt x="4159" y="13816"/>
                  </a:lnTo>
                  <a:lnTo>
                    <a:pt x="4370" y="13816"/>
                  </a:lnTo>
                  <a:lnTo>
                    <a:pt x="4722" y="13675"/>
                  </a:lnTo>
                  <a:lnTo>
                    <a:pt x="5145" y="13534"/>
                  </a:lnTo>
                  <a:lnTo>
                    <a:pt x="5357" y="13322"/>
                  </a:lnTo>
                  <a:lnTo>
                    <a:pt x="5498" y="13040"/>
                  </a:lnTo>
                  <a:lnTo>
                    <a:pt x="5568" y="12688"/>
                  </a:lnTo>
                  <a:lnTo>
                    <a:pt x="5568" y="12336"/>
                  </a:lnTo>
                  <a:lnTo>
                    <a:pt x="5427" y="11631"/>
                  </a:lnTo>
                  <a:lnTo>
                    <a:pt x="5427" y="11278"/>
                  </a:lnTo>
                  <a:lnTo>
                    <a:pt x="5498" y="10996"/>
                  </a:lnTo>
                  <a:lnTo>
                    <a:pt x="5709" y="11419"/>
                  </a:lnTo>
                  <a:lnTo>
                    <a:pt x="6062" y="11772"/>
                  </a:lnTo>
                  <a:lnTo>
                    <a:pt x="6485" y="12054"/>
                  </a:lnTo>
                  <a:lnTo>
                    <a:pt x="6978" y="12265"/>
                  </a:lnTo>
                  <a:lnTo>
                    <a:pt x="7471" y="12336"/>
                  </a:lnTo>
                  <a:lnTo>
                    <a:pt x="8035" y="12336"/>
                  </a:lnTo>
                  <a:lnTo>
                    <a:pt x="8529" y="12265"/>
                  </a:lnTo>
                  <a:lnTo>
                    <a:pt x="8951" y="12054"/>
                  </a:lnTo>
                  <a:lnTo>
                    <a:pt x="9374" y="11701"/>
                  </a:lnTo>
                  <a:lnTo>
                    <a:pt x="9656" y="11278"/>
                  </a:lnTo>
                  <a:lnTo>
                    <a:pt x="9797" y="10855"/>
                  </a:lnTo>
                  <a:lnTo>
                    <a:pt x="9797" y="10362"/>
                  </a:lnTo>
                  <a:lnTo>
                    <a:pt x="9797" y="9869"/>
                  </a:lnTo>
                  <a:lnTo>
                    <a:pt x="9656" y="9375"/>
                  </a:lnTo>
                  <a:lnTo>
                    <a:pt x="9445" y="8318"/>
                  </a:lnTo>
                  <a:lnTo>
                    <a:pt x="9092" y="6979"/>
                  </a:lnTo>
                  <a:lnTo>
                    <a:pt x="8881" y="6274"/>
                  </a:lnTo>
                  <a:lnTo>
                    <a:pt x="8599" y="5499"/>
                  </a:lnTo>
                  <a:lnTo>
                    <a:pt x="8247" y="4794"/>
                  </a:lnTo>
                  <a:lnTo>
                    <a:pt x="7894" y="4159"/>
                  </a:lnTo>
                  <a:lnTo>
                    <a:pt x="7401" y="3595"/>
                  </a:lnTo>
                  <a:lnTo>
                    <a:pt x="7119" y="3384"/>
                  </a:lnTo>
                  <a:lnTo>
                    <a:pt x="6837" y="3243"/>
                  </a:lnTo>
                  <a:lnTo>
                    <a:pt x="7119" y="2820"/>
                  </a:lnTo>
                  <a:lnTo>
                    <a:pt x="7330" y="2256"/>
                  </a:lnTo>
                  <a:lnTo>
                    <a:pt x="7542" y="1622"/>
                  </a:lnTo>
                  <a:lnTo>
                    <a:pt x="7612" y="988"/>
                  </a:lnTo>
                  <a:lnTo>
                    <a:pt x="7612" y="424"/>
                  </a:lnTo>
                  <a:lnTo>
                    <a:pt x="7612" y="212"/>
                  </a:lnTo>
                  <a:lnTo>
                    <a:pt x="7471" y="71"/>
                  </a:lnTo>
                  <a:lnTo>
                    <a:pt x="7330" y="1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1750550" y="2135900"/>
              <a:ext cx="260825" cy="227350"/>
            </a:xfrm>
            <a:custGeom>
              <a:avLst/>
              <a:gdLst/>
              <a:ahLst/>
              <a:cxnLst/>
              <a:rect l="0" t="0" r="0" b="0"/>
              <a:pathLst>
                <a:path w="10433" h="9094" extrusionOk="0">
                  <a:moveTo>
                    <a:pt x="7049" y="1199"/>
                  </a:moveTo>
                  <a:lnTo>
                    <a:pt x="7472" y="1340"/>
                  </a:lnTo>
                  <a:lnTo>
                    <a:pt x="7895" y="1481"/>
                  </a:lnTo>
                  <a:lnTo>
                    <a:pt x="8247" y="1692"/>
                  </a:lnTo>
                  <a:lnTo>
                    <a:pt x="8529" y="2045"/>
                  </a:lnTo>
                  <a:lnTo>
                    <a:pt x="8670" y="2397"/>
                  </a:lnTo>
                  <a:lnTo>
                    <a:pt x="8811" y="2820"/>
                  </a:lnTo>
                  <a:lnTo>
                    <a:pt x="8600" y="2397"/>
                  </a:lnTo>
                  <a:lnTo>
                    <a:pt x="8318" y="2115"/>
                  </a:lnTo>
                  <a:lnTo>
                    <a:pt x="8106" y="1904"/>
                  </a:lnTo>
                  <a:lnTo>
                    <a:pt x="7895" y="1833"/>
                  </a:lnTo>
                  <a:lnTo>
                    <a:pt x="7684" y="1833"/>
                  </a:lnTo>
                  <a:lnTo>
                    <a:pt x="7402" y="1904"/>
                  </a:lnTo>
                  <a:lnTo>
                    <a:pt x="6908" y="1904"/>
                  </a:lnTo>
                  <a:lnTo>
                    <a:pt x="6767" y="1974"/>
                  </a:lnTo>
                  <a:lnTo>
                    <a:pt x="6062" y="2186"/>
                  </a:lnTo>
                  <a:lnTo>
                    <a:pt x="5287" y="2397"/>
                  </a:lnTo>
                  <a:lnTo>
                    <a:pt x="4794" y="2538"/>
                  </a:lnTo>
                  <a:lnTo>
                    <a:pt x="4512" y="2468"/>
                  </a:lnTo>
                  <a:lnTo>
                    <a:pt x="4441" y="2397"/>
                  </a:lnTo>
                  <a:lnTo>
                    <a:pt x="4441" y="2327"/>
                  </a:lnTo>
                  <a:lnTo>
                    <a:pt x="4653" y="2115"/>
                  </a:lnTo>
                  <a:lnTo>
                    <a:pt x="4935" y="1904"/>
                  </a:lnTo>
                  <a:lnTo>
                    <a:pt x="5640" y="1481"/>
                  </a:lnTo>
                  <a:lnTo>
                    <a:pt x="6203" y="1199"/>
                  </a:lnTo>
                  <a:close/>
                  <a:moveTo>
                    <a:pt x="6485" y="3525"/>
                  </a:moveTo>
                  <a:lnTo>
                    <a:pt x="6626" y="3666"/>
                  </a:lnTo>
                  <a:lnTo>
                    <a:pt x="6697" y="3877"/>
                  </a:lnTo>
                  <a:lnTo>
                    <a:pt x="6697" y="4018"/>
                  </a:lnTo>
                  <a:lnTo>
                    <a:pt x="6697" y="4159"/>
                  </a:lnTo>
                  <a:lnTo>
                    <a:pt x="6556" y="4582"/>
                  </a:lnTo>
                  <a:lnTo>
                    <a:pt x="6274" y="4864"/>
                  </a:lnTo>
                  <a:lnTo>
                    <a:pt x="5992" y="5146"/>
                  </a:lnTo>
                  <a:lnTo>
                    <a:pt x="5710" y="5357"/>
                  </a:lnTo>
                  <a:lnTo>
                    <a:pt x="5428" y="5428"/>
                  </a:lnTo>
                  <a:lnTo>
                    <a:pt x="5287" y="5357"/>
                  </a:lnTo>
                  <a:lnTo>
                    <a:pt x="5146" y="5287"/>
                  </a:lnTo>
                  <a:lnTo>
                    <a:pt x="5076" y="5005"/>
                  </a:lnTo>
                  <a:lnTo>
                    <a:pt x="5076" y="4723"/>
                  </a:lnTo>
                  <a:lnTo>
                    <a:pt x="5287" y="4512"/>
                  </a:lnTo>
                  <a:lnTo>
                    <a:pt x="5499" y="4300"/>
                  </a:lnTo>
                  <a:lnTo>
                    <a:pt x="5358" y="4512"/>
                  </a:lnTo>
                  <a:lnTo>
                    <a:pt x="5217" y="4794"/>
                  </a:lnTo>
                  <a:lnTo>
                    <a:pt x="5287" y="5005"/>
                  </a:lnTo>
                  <a:lnTo>
                    <a:pt x="5358" y="5217"/>
                  </a:lnTo>
                  <a:lnTo>
                    <a:pt x="5569" y="5217"/>
                  </a:lnTo>
                  <a:lnTo>
                    <a:pt x="5710" y="5076"/>
                  </a:lnTo>
                  <a:lnTo>
                    <a:pt x="6062" y="4512"/>
                  </a:lnTo>
                  <a:lnTo>
                    <a:pt x="6344" y="3948"/>
                  </a:lnTo>
                  <a:lnTo>
                    <a:pt x="6485" y="3525"/>
                  </a:lnTo>
                  <a:close/>
                  <a:moveTo>
                    <a:pt x="9164" y="5076"/>
                  </a:moveTo>
                  <a:lnTo>
                    <a:pt x="9093" y="5569"/>
                  </a:lnTo>
                  <a:lnTo>
                    <a:pt x="8952" y="5992"/>
                  </a:lnTo>
                  <a:lnTo>
                    <a:pt x="8741" y="6415"/>
                  </a:lnTo>
                  <a:lnTo>
                    <a:pt x="8459" y="6767"/>
                  </a:lnTo>
                  <a:lnTo>
                    <a:pt x="7965" y="7190"/>
                  </a:lnTo>
                  <a:lnTo>
                    <a:pt x="7402" y="7542"/>
                  </a:lnTo>
                  <a:lnTo>
                    <a:pt x="6838" y="7683"/>
                  </a:lnTo>
                  <a:lnTo>
                    <a:pt x="6485" y="7754"/>
                  </a:lnTo>
                  <a:lnTo>
                    <a:pt x="6203" y="7683"/>
                  </a:lnTo>
                  <a:lnTo>
                    <a:pt x="6838" y="6979"/>
                  </a:lnTo>
                  <a:lnTo>
                    <a:pt x="7543" y="6274"/>
                  </a:lnTo>
                  <a:lnTo>
                    <a:pt x="8388" y="5639"/>
                  </a:lnTo>
                  <a:lnTo>
                    <a:pt x="9164" y="5076"/>
                  </a:lnTo>
                  <a:close/>
                  <a:moveTo>
                    <a:pt x="4089" y="3031"/>
                  </a:moveTo>
                  <a:lnTo>
                    <a:pt x="4089" y="3313"/>
                  </a:lnTo>
                  <a:lnTo>
                    <a:pt x="4018" y="3595"/>
                  </a:lnTo>
                  <a:lnTo>
                    <a:pt x="3736" y="4230"/>
                  </a:lnTo>
                  <a:lnTo>
                    <a:pt x="3384" y="4935"/>
                  </a:lnTo>
                  <a:lnTo>
                    <a:pt x="2961" y="5710"/>
                  </a:lnTo>
                  <a:lnTo>
                    <a:pt x="2891" y="6062"/>
                  </a:lnTo>
                  <a:lnTo>
                    <a:pt x="2750" y="6415"/>
                  </a:lnTo>
                  <a:lnTo>
                    <a:pt x="2820" y="6697"/>
                  </a:lnTo>
                  <a:lnTo>
                    <a:pt x="2891" y="6979"/>
                  </a:lnTo>
                  <a:lnTo>
                    <a:pt x="3102" y="7190"/>
                  </a:lnTo>
                  <a:lnTo>
                    <a:pt x="3455" y="7331"/>
                  </a:lnTo>
                  <a:lnTo>
                    <a:pt x="3948" y="7402"/>
                  </a:lnTo>
                  <a:lnTo>
                    <a:pt x="4653" y="7472"/>
                  </a:lnTo>
                  <a:lnTo>
                    <a:pt x="3877" y="7895"/>
                  </a:lnTo>
                  <a:lnTo>
                    <a:pt x="3243" y="8036"/>
                  </a:lnTo>
                  <a:lnTo>
                    <a:pt x="2679" y="8106"/>
                  </a:lnTo>
                  <a:lnTo>
                    <a:pt x="2256" y="8036"/>
                  </a:lnTo>
                  <a:lnTo>
                    <a:pt x="1904" y="7824"/>
                  </a:lnTo>
                  <a:lnTo>
                    <a:pt x="1692" y="7542"/>
                  </a:lnTo>
                  <a:lnTo>
                    <a:pt x="1551" y="7190"/>
                  </a:lnTo>
                  <a:lnTo>
                    <a:pt x="1481" y="6767"/>
                  </a:lnTo>
                  <a:lnTo>
                    <a:pt x="1551" y="6344"/>
                  </a:lnTo>
                  <a:lnTo>
                    <a:pt x="1692" y="5851"/>
                  </a:lnTo>
                  <a:lnTo>
                    <a:pt x="1833" y="5357"/>
                  </a:lnTo>
                  <a:lnTo>
                    <a:pt x="2115" y="4864"/>
                  </a:lnTo>
                  <a:lnTo>
                    <a:pt x="2397" y="4441"/>
                  </a:lnTo>
                  <a:lnTo>
                    <a:pt x="2750" y="4018"/>
                  </a:lnTo>
                  <a:lnTo>
                    <a:pt x="3173" y="3595"/>
                  </a:lnTo>
                  <a:lnTo>
                    <a:pt x="3595" y="3313"/>
                  </a:lnTo>
                  <a:lnTo>
                    <a:pt x="4089" y="3031"/>
                  </a:lnTo>
                  <a:close/>
                  <a:moveTo>
                    <a:pt x="6697" y="1"/>
                  </a:moveTo>
                  <a:lnTo>
                    <a:pt x="6203" y="71"/>
                  </a:lnTo>
                  <a:lnTo>
                    <a:pt x="5780" y="142"/>
                  </a:lnTo>
                  <a:lnTo>
                    <a:pt x="5358" y="353"/>
                  </a:lnTo>
                  <a:lnTo>
                    <a:pt x="4935" y="635"/>
                  </a:lnTo>
                  <a:lnTo>
                    <a:pt x="4723" y="776"/>
                  </a:lnTo>
                  <a:lnTo>
                    <a:pt x="4582" y="987"/>
                  </a:lnTo>
                  <a:lnTo>
                    <a:pt x="4371" y="1410"/>
                  </a:lnTo>
                  <a:lnTo>
                    <a:pt x="4159" y="1833"/>
                  </a:lnTo>
                  <a:lnTo>
                    <a:pt x="4089" y="2045"/>
                  </a:lnTo>
                  <a:lnTo>
                    <a:pt x="3948" y="2186"/>
                  </a:lnTo>
                  <a:lnTo>
                    <a:pt x="3595" y="2468"/>
                  </a:lnTo>
                  <a:lnTo>
                    <a:pt x="3173" y="2679"/>
                  </a:lnTo>
                  <a:lnTo>
                    <a:pt x="2679" y="2820"/>
                  </a:lnTo>
                  <a:lnTo>
                    <a:pt x="2186" y="3172"/>
                  </a:lnTo>
                  <a:lnTo>
                    <a:pt x="1410" y="3807"/>
                  </a:lnTo>
                  <a:lnTo>
                    <a:pt x="988" y="4230"/>
                  </a:lnTo>
                  <a:lnTo>
                    <a:pt x="706" y="4582"/>
                  </a:lnTo>
                  <a:lnTo>
                    <a:pt x="424" y="5076"/>
                  </a:lnTo>
                  <a:lnTo>
                    <a:pt x="212" y="5498"/>
                  </a:lnTo>
                  <a:lnTo>
                    <a:pt x="71" y="5992"/>
                  </a:lnTo>
                  <a:lnTo>
                    <a:pt x="1" y="6556"/>
                  </a:lnTo>
                  <a:lnTo>
                    <a:pt x="71" y="7261"/>
                  </a:lnTo>
                  <a:lnTo>
                    <a:pt x="212" y="7754"/>
                  </a:lnTo>
                  <a:lnTo>
                    <a:pt x="424" y="8177"/>
                  </a:lnTo>
                  <a:lnTo>
                    <a:pt x="635" y="8529"/>
                  </a:lnTo>
                  <a:lnTo>
                    <a:pt x="917" y="8811"/>
                  </a:lnTo>
                  <a:lnTo>
                    <a:pt x="1270" y="8952"/>
                  </a:lnTo>
                  <a:lnTo>
                    <a:pt x="1692" y="9023"/>
                  </a:lnTo>
                  <a:lnTo>
                    <a:pt x="2045" y="9093"/>
                  </a:lnTo>
                  <a:lnTo>
                    <a:pt x="2961" y="9023"/>
                  </a:lnTo>
                  <a:lnTo>
                    <a:pt x="3877" y="8811"/>
                  </a:lnTo>
                  <a:lnTo>
                    <a:pt x="5640" y="8388"/>
                  </a:lnTo>
                  <a:lnTo>
                    <a:pt x="6485" y="8388"/>
                  </a:lnTo>
                  <a:lnTo>
                    <a:pt x="7261" y="8459"/>
                  </a:lnTo>
                  <a:lnTo>
                    <a:pt x="7613" y="8529"/>
                  </a:lnTo>
                  <a:lnTo>
                    <a:pt x="8036" y="8459"/>
                  </a:lnTo>
                  <a:lnTo>
                    <a:pt x="8529" y="8247"/>
                  </a:lnTo>
                  <a:lnTo>
                    <a:pt x="9023" y="7965"/>
                  </a:lnTo>
                  <a:lnTo>
                    <a:pt x="9446" y="7472"/>
                  </a:lnTo>
                  <a:lnTo>
                    <a:pt x="9798" y="6979"/>
                  </a:lnTo>
                  <a:lnTo>
                    <a:pt x="10150" y="6415"/>
                  </a:lnTo>
                  <a:lnTo>
                    <a:pt x="10362" y="5851"/>
                  </a:lnTo>
                  <a:lnTo>
                    <a:pt x="10432" y="5217"/>
                  </a:lnTo>
                  <a:lnTo>
                    <a:pt x="10432" y="4582"/>
                  </a:lnTo>
                  <a:lnTo>
                    <a:pt x="10362" y="4018"/>
                  </a:lnTo>
                  <a:lnTo>
                    <a:pt x="10080" y="3384"/>
                  </a:lnTo>
                  <a:lnTo>
                    <a:pt x="10150" y="2891"/>
                  </a:lnTo>
                  <a:lnTo>
                    <a:pt x="10080" y="2468"/>
                  </a:lnTo>
                  <a:lnTo>
                    <a:pt x="10009" y="1974"/>
                  </a:lnTo>
                  <a:lnTo>
                    <a:pt x="9798" y="1622"/>
                  </a:lnTo>
                  <a:lnTo>
                    <a:pt x="9516" y="1199"/>
                  </a:lnTo>
                  <a:lnTo>
                    <a:pt x="9234" y="917"/>
                  </a:lnTo>
                  <a:lnTo>
                    <a:pt x="8882" y="635"/>
                  </a:lnTo>
                  <a:lnTo>
                    <a:pt x="8459" y="424"/>
                  </a:lnTo>
                  <a:lnTo>
                    <a:pt x="8036" y="212"/>
                  </a:lnTo>
                  <a:lnTo>
                    <a:pt x="7613" y="71"/>
                  </a:lnTo>
                  <a:lnTo>
                    <a:pt x="7120" y="1"/>
                  </a:lnTo>
                  <a:close/>
                </a:path>
              </a:pathLst>
            </a:custGeom>
            <a:solidFill>
              <a:srgbClr val="DDA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1133825" y="238125"/>
              <a:ext cx="246725" cy="246700"/>
            </a:xfrm>
            <a:custGeom>
              <a:avLst/>
              <a:gdLst/>
              <a:ahLst/>
              <a:cxnLst/>
              <a:rect l="0" t="0" r="0" b="0"/>
              <a:pathLst>
                <a:path w="9869" h="9868" extrusionOk="0">
                  <a:moveTo>
                    <a:pt x="4652" y="564"/>
                  </a:moveTo>
                  <a:lnTo>
                    <a:pt x="4934" y="634"/>
                  </a:lnTo>
                  <a:lnTo>
                    <a:pt x="5216" y="775"/>
                  </a:lnTo>
                  <a:lnTo>
                    <a:pt x="5428" y="987"/>
                  </a:lnTo>
                  <a:lnTo>
                    <a:pt x="5569" y="1198"/>
                  </a:lnTo>
                  <a:lnTo>
                    <a:pt x="5639" y="1480"/>
                  </a:lnTo>
                  <a:lnTo>
                    <a:pt x="5639" y="1762"/>
                  </a:lnTo>
                  <a:lnTo>
                    <a:pt x="5639" y="2044"/>
                  </a:lnTo>
                  <a:lnTo>
                    <a:pt x="5428" y="2608"/>
                  </a:lnTo>
                  <a:lnTo>
                    <a:pt x="4934" y="3736"/>
                  </a:lnTo>
                  <a:lnTo>
                    <a:pt x="4793" y="4229"/>
                  </a:lnTo>
                  <a:lnTo>
                    <a:pt x="4723" y="4370"/>
                  </a:lnTo>
                  <a:lnTo>
                    <a:pt x="4793" y="4511"/>
                  </a:lnTo>
                  <a:lnTo>
                    <a:pt x="3807" y="3877"/>
                  </a:lnTo>
                  <a:lnTo>
                    <a:pt x="2961" y="3172"/>
                  </a:lnTo>
                  <a:lnTo>
                    <a:pt x="2749" y="2960"/>
                  </a:lnTo>
                  <a:lnTo>
                    <a:pt x="2608" y="2749"/>
                  </a:lnTo>
                  <a:lnTo>
                    <a:pt x="2538" y="2467"/>
                  </a:lnTo>
                  <a:lnTo>
                    <a:pt x="2538" y="2255"/>
                  </a:lnTo>
                  <a:lnTo>
                    <a:pt x="2608" y="1974"/>
                  </a:lnTo>
                  <a:lnTo>
                    <a:pt x="2679" y="1762"/>
                  </a:lnTo>
                  <a:lnTo>
                    <a:pt x="2961" y="1339"/>
                  </a:lnTo>
                  <a:lnTo>
                    <a:pt x="3384" y="916"/>
                  </a:lnTo>
                  <a:lnTo>
                    <a:pt x="3877" y="705"/>
                  </a:lnTo>
                  <a:lnTo>
                    <a:pt x="4371" y="564"/>
                  </a:lnTo>
                  <a:close/>
                  <a:moveTo>
                    <a:pt x="8106" y="2749"/>
                  </a:moveTo>
                  <a:lnTo>
                    <a:pt x="8318" y="2819"/>
                  </a:lnTo>
                  <a:lnTo>
                    <a:pt x="8529" y="2890"/>
                  </a:lnTo>
                  <a:lnTo>
                    <a:pt x="8670" y="2960"/>
                  </a:lnTo>
                  <a:lnTo>
                    <a:pt x="8811" y="3172"/>
                  </a:lnTo>
                  <a:lnTo>
                    <a:pt x="8952" y="3454"/>
                  </a:lnTo>
                  <a:lnTo>
                    <a:pt x="9022" y="3806"/>
                  </a:lnTo>
                  <a:lnTo>
                    <a:pt x="9093" y="4300"/>
                  </a:lnTo>
                  <a:lnTo>
                    <a:pt x="9022" y="4652"/>
                  </a:lnTo>
                  <a:lnTo>
                    <a:pt x="8882" y="5004"/>
                  </a:lnTo>
                  <a:lnTo>
                    <a:pt x="8741" y="5216"/>
                  </a:lnTo>
                  <a:lnTo>
                    <a:pt x="8459" y="5357"/>
                  </a:lnTo>
                  <a:lnTo>
                    <a:pt x="8177" y="5498"/>
                  </a:lnTo>
                  <a:lnTo>
                    <a:pt x="7190" y="5498"/>
                  </a:lnTo>
                  <a:lnTo>
                    <a:pt x="6837" y="5357"/>
                  </a:lnTo>
                  <a:lnTo>
                    <a:pt x="6556" y="5286"/>
                  </a:lnTo>
                  <a:lnTo>
                    <a:pt x="6274" y="5075"/>
                  </a:lnTo>
                  <a:lnTo>
                    <a:pt x="6133" y="4863"/>
                  </a:lnTo>
                  <a:lnTo>
                    <a:pt x="5992" y="4652"/>
                  </a:lnTo>
                  <a:lnTo>
                    <a:pt x="5921" y="4441"/>
                  </a:lnTo>
                  <a:lnTo>
                    <a:pt x="5992" y="4159"/>
                  </a:lnTo>
                  <a:lnTo>
                    <a:pt x="6767" y="3454"/>
                  </a:lnTo>
                  <a:lnTo>
                    <a:pt x="7260" y="3101"/>
                  </a:lnTo>
                  <a:lnTo>
                    <a:pt x="7683" y="2890"/>
                  </a:lnTo>
                  <a:lnTo>
                    <a:pt x="8106" y="2749"/>
                  </a:lnTo>
                  <a:close/>
                  <a:moveTo>
                    <a:pt x="3384" y="5357"/>
                  </a:moveTo>
                  <a:lnTo>
                    <a:pt x="4300" y="5427"/>
                  </a:lnTo>
                  <a:lnTo>
                    <a:pt x="4089" y="6273"/>
                  </a:lnTo>
                  <a:lnTo>
                    <a:pt x="3948" y="6837"/>
                  </a:lnTo>
                  <a:lnTo>
                    <a:pt x="3736" y="7401"/>
                  </a:lnTo>
                  <a:lnTo>
                    <a:pt x="3454" y="7965"/>
                  </a:lnTo>
                  <a:lnTo>
                    <a:pt x="3102" y="8388"/>
                  </a:lnTo>
                  <a:lnTo>
                    <a:pt x="2961" y="8599"/>
                  </a:lnTo>
                  <a:lnTo>
                    <a:pt x="2749" y="8740"/>
                  </a:lnTo>
                  <a:lnTo>
                    <a:pt x="2538" y="8811"/>
                  </a:lnTo>
                  <a:lnTo>
                    <a:pt x="2327" y="8811"/>
                  </a:lnTo>
                  <a:lnTo>
                    <a:pt x="1904" y="8740"/>
                  </a:lnTo>
                  <a:lnTo>
                    <a:pt x="1551" y="8599"/>
                  </a:lnTo>
                  <a:lnTo>
                    <a:pt x="1340" y="8317"/>
                  </a:lnTo>
                  <a:lnTo>
                    <a:pt x="1128" y="8035"/>
                  </a:lnTo>
                  <a:lnTo>
                    <a:pt x="1058" y="7683"/>
                  </a:lnTo>
                  <a:lnTo>
                    <a:pt x="987" y="7260"/>
                  </a:lnTo>
                  <a:lnTo>
                    <a:pt x="987" y="6907"/>
                  </a:lnTo>
                  <a:lnTo>
                    <a:pt x="1058" y="6485"/>
                  </a:lnTo>
                  <a:lnTo>
                    <a:pt x="1128" y="6203"/>
                  </a:lnTo>
                  <a:lnTo>
                    <a:pt x="1269" y="6062"/>
                  </a:lnTo>
                  <a:lnTo>
                    <a:pt x="1410" y="5850"/>
                  </a:lnTo>
                  <a:lnTo>
                    <a:pt x="1551" y="5709"/>
                  </a:lnTo>
                  <a:lnTo>
                    <a:pt x="1974" y="5498"/>
                  </a:lnTo>
                  <a:lnTo>
                    <a:pt x="2397" y="5427"/>
                  </a:lnTo>
                  <a:lnTo>
                    <a:pt x="2890" y="5357"/>
                  </a:lnTo>
                  <a:close/>
                  <a:moveTo>
                    <a:pt x="5992" y="5780"/>
                  </a:moveTo>
                  <a:lnTo>
                    <a:pt x="6203" y="5850"/>
                  </a:lnTo>
                  <a:lnTo>
                    <a:pt x="6485" y="5991"/>
                  </a:lnTo>
                  <a:lnTo>
                    <a:pt x="7331" y="6414"/>
                  </a:lnTo>
                  <a:lnTo>
                    <a:pt x="8036" y="6907"/>
                  </a:lnTo>
                  <a:lnTo>
                    <a:pt x="8318" y="7119"/>
                  </a:lnTo>
                  <a:lnTo>
                    <a:pt x="8388" y="7330"/>
                  </a:lnTo>
                  <a:lnTo>
                    <a:pt x="8388" y="7471"/>
                  </a:lnTo>
                  <a:lnTo>
                    <a:pt x="8318" y="7683"/>
                  </a:lnTo>
                  <a:lnTo>
                    <a:pt x="8106" y="7965"/>
                  </a:lnTo>
                  <a:lnTo>
                    <a:pt x="7895" y="8176"/>
                  </a:lnTo>
                  <a:lnTo>
                    <a:pt x="7260" y="8599"/>
                  </a:lnTo>
                  <a:lnTo>
                    <a:pt x="6908" y="8740"/>
                  </a:lnTo>
                  <a:lnTo>
                    <a:pt x="6556" y="8881"/>
                  </a:lnTo>
                  <a:lnTo>
                    <a:pt x="6203" y="8952"/>
                  </a:lnTo>
                  <a:lnTo>
                    <a:pt x="5498" y="8952"/>
                  </a:lnTo>
                  <a:lnTo>
                    <a:pt x="5216" y="8811"/>
                  </a:lnTo>
                  <a:lnTo>
                    <a:pt x="5005" y="8529"/>
                  </a:lnTo>
                  <a:lnTo>
                    <a:pt x="4864" y="8247"/>
                  </a:lnTo>
                  <a:lnTo>
                    <a:pt x="4793" y="7753"/>
                  </a:lnTo>
                  <a:lnTo>
                    <a:pt x="4723" y="7189"/>
                  </a:lnTo>
                  <a:lnTo>
                    <a:pt x="4864" y="6696"/>
                  </a:lnTo>
                  <a:lnTo>
                    <a:pt x="4934" y="6344"/>
                  </a:lnTo>
                  <a:lnTo>
                    <a:pt x="5005" y="5991"/>
                  </a:lnTo>
                  <a:lnTo>
                    <a:pt x="5075" y="5850"/>
                  </a:lnTo>
                  <a:lnTo>
                    <a:pt x="5287" y="5780"/>
                  </a:lnTo>
                  <a:close/>
                  <a:moveTo>
                    <a:pt x="4723" y="0"/>
                  </a:moveTo>
                  <a:lnTo>
                    <a:pt x="4089" y="70"/>
                  </a:lnTo>
                  <a:lnTo>
                    <a:pt x="3384" y="352"/>
                  </a:lnTo>
                  <a:lnTo>
                    <a:pt x="2820" y="705"/>
                  </a:lnTo>
                  <a:lnTo>
                    <a:pt x="2256" y="1198"/>
                  </a:lnTo>
                  <a:lnTo>
                    <a:pt x="1904" y="1762"/>
                  </a:lnTo>
                  <a:lnTo>
                    <a:pt x="1763" y="2044"/>
                  </a:lnTo>
                  <a:lnTo>
                    <a:pt x="1622" y="2326"/>
                  </a:lnTo>
                  <a:lnTo>
                    <a:pt x="1622" y="2678"/>
                  </a:lnTo>
                  <a:lnTo>
                    <a:pt x="1622" y="2960"/>
                  </a:lnTo>
                  <a:lnTo>
                    <a:pt x="1763" y="3242"/>
                  </a:lnTo>
                  <a:lnTo>
                    <a:pt x="1904" y="3524"/>
                  </a:lnTo>
                  <a:lnTo>
                    <a:pt x="2115" y="3806"/>
                  </a:lnTo>
                  <a:lnTo>
                    <a:pt x="2467" y="4088"/>
                  </a:lnTo>
                  <a:lnTo>
                    <a:pt x="2890" y="4300"/>
                  </a:lnTo>
                  <a:lnTo>
                    <a:pt x="3384" y="4511"/>
                  </a:lnTo>
                  <a:lnTo>
                    <a:pt x="4018" y="4722"/>
                  </a:lnTo>
                  <a:lnTo>
                    <a:pt x="4723" y="4863"/>
                  </a:lnTo>
                  <a:lnTo>
                    <a:pt x="4582" y="5004"/>
                  </a:lnTo>
                  <a:lnTo>
                    <a:pt x="4371" y="5075"/>
                  </a:lnTo>
                  <a:lnTo>
                    <a:pt x="3877" y="5075"/>
                  </a:lnTo>
                  <a:lnTo>
                    <a:pt x="2538" y="4863"/>
                  </a:lnTo>
                  <a:lnTo>
                    <a:pt x="1833" y="4793"/>
                  </a:lnTo>
                  <a:lnTo>
                    <a:pt x="1481" y="4863"/>
                  </a:lnTo>
                  <a:lnTo>
                    <a:pt x="1128" y="5004"/>
                  </a:lnTo>
                  <a:lnTo>
                    <a:pt x="846" y="5145"/>
                  </a:lnTo>
                  <a:lnTo>
                    <a:pt x="564" y="5427"/>
                  </a:lnTo>
                  <a:lnTo>
                    <a:pt x="283" y="5780"/>
                  </a:lnTo>
                  <a:lnTo>
                    <a:pt x="142" y="6273"/>
                  </a:lnTo>
                  <a:lnTo>
                    <a:pt x="71" y="6626"/>
                  </a:lnTo>
                  <a:lnTo>
                    <a:pt x="1" y="7048"/>
                  </a:lnTo>
                  <a:lnTo>
                    <a:pt x="71" y="7401"/>
                  </a:lnTo>
                  <a:lnTo>
                    <a:pt x="142" y="7753"/>
                  </a:lnTo>
                  <a:lnTo>
                    <a:pt x="212" y="8176"/>
                  </a:lnTo>
                  <a:lnTo>
                    <a:pt x="423" y="8529"/>
                  </a:lnTo>
                  <a:lnTo>
                    <a:pt x="564" y="8811"/>
                  </a:lnTo>
                  <a:lnTo>
                    <a:pt x="846" y="9163"/>
                  </a:lnTo>
                  <a:lnTo>
                    <a:pt x="1058" y="9374"/>
                  </a:lnTo>
                  <a:lnTo>
                    <a:pt x="1340" y="9586"/>
                  </a:lnTo>
                  <a:lnTo>
                    <a:pt x="1692" y="9727"/>
                  </a:lnTo>
                  <a:lnTo>
                    <a:pt x="1974" y="9868"/>
                  </a:lnTo>
                  <a:lnTo>
                    <a:pt x="2327" y="9868"/>
                  </a:lnTo>
                  <a:lnTo>
                    <a:pt x="2679" y="9797"/>
                  </a:lnTo>
                  <a:lnTo>
                    <a:pt x="3102" y="9656"/>
                  </a:lnTo>
                  <a:lnTo>
                    <a:pt x="3454" y="9374"/>
                  </a:lnTo>
                  <a:lnTo>
                    <a:pt x="4089" y="8670"/>
                  </a:lnTo>
                  <a:lnTo>
                    <a:pt x="4089" y="8952"/>
                  </a:lnTo>
                  <a:lnTo>
                    <a:pt x="4159" y="9163"/>
                  </a:lnTo>
                  <a:lnTo>
                    <a:pt x="4300" y="9304"/>
                  </a:lnTo>
                  <a:lnTo>
                    <a:pt x="4371" y="9445"/>
                  </a:lnTo>
                  <a:lnTo>
                    <a:pt x="4793" y="9656"/>
                  </a:lnTo>
                  <a:lnTo>
                    <a:pt x="5216" y="9797"/>
                  </a:lnTo>
                  <a:lnTo>
                    <a:pt x="5780" y="9797"/>
                  </a:lnTo>
                  <a:lnTo>
                    <a:pt x="6344" y="9656"/>
                  </a:lnTo>
                  <a:lnTo>
                    <a:pt x="6908" y="9515"/>
                  </a:lnTo>
                  <a:lnTo>
                    <a:pt x="7472" y="9304"/>
                  </a:lnTo>
                  <a:lnTo>
                    <a:pt x="8036" y="9022"/>
                  </a:lnTo>
                  <a:lnTo>
                    <a:pt x="8529" y="8670"/>
                  </a:lnTo>
                  <a:lnTo>
                    <a:pt x="8882" y="8317"/>
                  </a:lnTo>
                  <a:lnTo>
                    <a:pt x="9163" y="7894"/>
                  </a:lnTo>
                  <a:lnTo>
                    <a:pt x="9304" y="7542"/>
                  </a:lnTo>
                  <a:lnTo>
                    <a:pt x="9304" y="7330"/>
                  </a:lnTo>
                  <a:lnTo>
                    <a:pt x="9234" y="7119"/>
                  </a:lnTo>
                  <a:lnTo>
                    <a:pt x="9163" y="6907"/>
                  </a:lnTo>
                  <a:lnTo>
                    <a:pt x="9022" y="6696"/>
                  </a:lnTo>
                  <a:lnTo>
                    <a:pt x="8811" y="6485"/>
                  </a:lnTo>
                  <a:lnTo>
                    <a:pt x="8529" y="6344"/>
                  </a:lnTo>
                  <a:lnTo>
                    <a:pt x="9022" y="6132"/>
                  </a:lnTo>
                  <a:lnTo>
                    <a:pt x="9375" y="5780"/>
                  </a:lnTo>
                  <a:lnTo>
                    <a:pt x="9586" y="5427"/>
                  </a:lnTo>
                  <a:lnTo>
                    <a:pt x="9798" y="5004"/>
                  </a:lnTo>
                  <a:lnTo>
                    <a:pt x="9868" y="4511"/>
                  </a:lnTo>
                  <a:lnTo>
                    <a:pt x="9868" y="4018"/>
                  </a:lnTo>
                  <a:lnTo>
                    <a:pt x="9727" y="3595"/>
                  </a:lnTo>
                  <a:lnTo>
                    <a:pt x="9586" y="3101"/>
                  </a:lnTo>
                  <a:lnTo>
                    <a:pt x="9375" y="2678"/>
                  </a:lnTo>
                  <a:lnTo>
                    <a:pt x="9093" y="2396"/>
                  </a:lnTo>
                  <a:lnTo>
                    <a:pt x="8741" y="2115"/>
                  </a:lnTo>
                  <a:lnTo>
                    <a:pt x="8318" y="1974"/>
                  </a:lnTo>
                  <a:lnTo>
                    <a:pt x="7895" y="1903"/>
                  </a:lnTo>
                  <a:lnTo>
                    <a:pt x="7401" y="2044"/>
                  </a:lnTo>
                  <a:lnTo>
                    <a:pt x="6908" y="2255"/>
                  </a:lnTo>
                  <a:lnTo>
                    <a:pt x="6344" y="2749"/>
                  </a:lnTo>
                  <a:lnTo>
                    <a:pt x="6415" y="2115"/>
                  </a:lnTo>
                  <a:lnTo>
                    <a:pt x="6415" y="1621"/>
                  </a:lnTo>
                  <a:lnTo>
                    <a:pt x="6344" y="1198"/>
                  </a:lnTo>
                  <a:lnTo>
                    <a:pt x="6203" y="846"/>
                  </a:lnTo>
                  <a:lnTo>
                    <a:pt x="6062" y="564"/>
                  </a:lnTo>
                  <a:lnTo>
                    <a:pt x="5851" y="352"/>
                  </a:lnTo>
                  <a:lnTo>
                    <a:pt x="5569" y="141"/>
                  </a:lnTo>
                  <a:lnTo>
                    <a:pt x="5357" y="70"/>
                  </a:lnTo>
                  <a:lnTo>
                    <a:pt x="5005" y="0"/>
                  </a:lnTo>
                  <a:close/>
                </a:path>
              </a:pathLst>
            </a:custGeom>
            <a:solidFill>
              <a:srgbClr val="F7B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2" name="Shape 242"/>
            <p:cNvGrpSpPr/>
            <p:nvPr/>
          </p:nvGrpSpPr>
          <p:grpSpPr>
            <a:xfrm>
              <a:off x="1863325" y="2900650"/>
              <a:ext cx="206200" cy="244975"/>
              <a:chOff x="4157100" y="2900650"/>
              <a:chExt cx="206200" cy="244975"/>
            </a:xfrm>
          </p:grpSpPr>
          <p:sp>
            <p:nvSpPr>
              <p:cNvPr id="243" name="Shape 243"/>
              <p:cNvSpPr/>
              <p:nvPr/>
            </p:nvSpPr>
            <p:spPr>
              <a:xfrm>
                <a:off x="4157100" y="3031050"/>
                <a:ext cx="51125" cy="114575"/>
              </a:xfrm>
              <a:custGeom>
                <a:avLst/>
                <a:gdLst/>
                <a:ahLst/>
                <a:cxnLst/>
                <a:rect l="0" t="0" r="0" b="0"/>
                <a:pathLst>
                  <a:path w="2045" h="4583" extrusionOk="0">
                    <a:moveTo>
                      <a:pt x="776" y="1622"/>
                    </a:moveTo>
                    <a:lnTo>
                      <a:pt x="917" y="2045"/>
                    </a:lnTo>
                    <a:lnTo>
                      <a:pt x="988" y="2538"/>
                    </a:lnTo>
                    <a:lnTo>
                      <a:pt x="988" y="2961"/>
                    </a:lnTo>
                    <a:lnTo>
                      <a:pt x="988" y="3454"/>
                    </a:lnTo>
                    <a:lnTo>
                      <a:pt x="776" y="3032"/>
                    </a:lnTo>
                    <a:lnTo>
                      <a:pt x="706" y="2609"/>
                    </a:lnTo>
                    <a:lnTo>
                      <a:pt x="706" y="2115"/>
                    </a:lnTo>
                    <a:lnTo>
                      <a:pt x="776" y="1622"/>
                    </a:lnTo>
                    <a:close/>
                    <a:moveTo>
                      <a:pt x="706" y="1"/>
                    </a:moveTo>
                    <a:lnTo>
                      <a:pt x="565" y="71"/>
                    </a:lnTo>
                    <a:lnTo>
                      <a:pt x="353" y="424"/>
                    </a:lnTo>
                    <a:lnTo>
                      <a:pt x="212" y="917"/>
                    </a:lnTo>
                    <a:lnTo>
                      <a:pt x="71" y="1481"/>
                    </a:lnTo>
                    <a:lnTo>
                      <a:pt x="1" y="2679"/>
                    </a:lnTo>
                    <a:lnTo>
                      <a:pt x="1" y="3102"/>
                    </a:lnTo>
                    <a:lnTo>
                      <a:pt x="71" y="3384"/>
                    </a:lnTo>
                    <a:lnTo>
                      <a:pt x="142" y="3595"/>
                    </a:lnTo>
                    <a:lnTo>
                      <a:pt x="424" y="3877"/>
                    </a:lnTo>
                    <a:lnTo>
                      <a:pt x="706" y="4159"/>
                    </a:lnTo>
                    <a:lnTo>
                      <a:pt x="988" y="4371"/>
                    </a:lnTo>
                    <a:lnTo>
                      <a:pt x="1340" y="4512"/>
                    </a:lnTo>
                    <a:lnTo>
                      <a:pt x="1622" y="4582"/>
                    </a:lnTo>
                    <a:lnTo>
                      <a:pt x="1763" y="4512"/>
                    </a:lnTo>
                    <a:lnTo>
                      <a:pt x="1833" y="4441"/>
                    </a:lnTo>
                    <a:lnTo>
                      <a:pt x="1974" y="4300"/>
                    </a:lnTo>
                    <a:lnTo>
                      <a:pt x="1974" y="4159"/>
                    </a:lnTo>
                    <a:lnTo>
                      <a:pt x="2045" y="3736"/>
                    </a:lnTo>
                    <a:lnTo>
                      <a:pt x="2045" y="3173"/>
                    </a:lnTo>
                    <a:lnTo>
                      <a:pt x="1974" y="2538"/>
                    </a:lnTo>
                    <a:lnTo>
                      <a:pt x="1833" y="1833"/>
                    </a:lnTo>
                    <a:lnTo>
                      <a:pt x="1622" y="1199"/>
                    </a:lnTo>
                    <a:lnTo>
                      <a:pt x="1410" y="635"/>
                    </a:lnTo>
                    <a:lnTo>
                      <a:pt x="1129" y="212"/>
                    </a:lnTo>
                    <a:lnTo>
                      <a:pt x="988" y="71"/>
                    </a:lnTo>
                    <a:lnTo>
                      <a:pt x="847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Shape 244"/>
              <p:cNvSpPr/>
              <p:nvPr/>
            </p:nvSpPr>
            <p:spPr>
              <a:xfrm>
                <a:off x="4169450" y="2900650"/>
                <a:ext cx="8812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3525" h="4160" extrusionOk="0">
                    <a:moveTo>
                      <a:pt x="3031" y="1"/>
                    </a:moveTo>
                    <a:lnTo>
                      <a:pt x="2960" y="142"/>
                    </a:lnTo>
                    <a:lnTo>
                      <a:pt x="2749" y="494"/>
                    </a:lnTo>
                    <a:lnTo>
                      <a:pt x="2326" y="1692"/>
                    </a:lnTo>
                    <a:lnTo>
                      <a:pt x="2044" y="2327"/>
                    </a:lnTo>
                    <a:lnTo>
                      <a:pt x="1692" y="2891"/>
                    </a:lnTo>
                    <a:lnTo>
                      <a:pt x="1339" y="3314"/>
                    </a:lnTo>
                    <a:lnTo>
                      <a:pt x="1128" y="3455"/>
                    </a:lnTo>
                    <a:lnTo>
                      <a:pt x="846" y="3596"/>
                    </a:lnTo>
                    <a:lnTo>
                      <a:pt x="1128" y="2679"/>
                    </a:lnTo>
                    <a:lnTo>
                      <a:pt x="1410" y="1974"/>
                    </a:lnTo>
                    <a:lnTo>
                      <a:pt x="1903" y="1270"/>
                    </a:lnTo>
                    <a:lnTo>
                      <a:pt x="2538" y="565"/>
                    </a:lnTo>
                    <a:lnTo>
                      <a:pt x="2538" y="494"/>
                    </a:lnTo>
                    <a:lnTo>
                      <a:pt x="2467" y="565"/>
                    </a:lnTo>
                    <a:lnTo>
                      <a:pt x="1833" y="847"/>
                    </a:lnTo>
                    <a:lnTo>
                      <a:pt x="1128" y="1270"/>
                    </a:lnTo>
                    <a:lnTo>
                      <a:pt x="846" y="1481"/>
                    </a:lnTo>
                    <a:lnTo>
                      <a:pt x="705" y="1692"/>
                    </a:lnTo>
                    <a:lnTo>
                      <a:pt x="353" y="2256"/>
                    </a:lnTo>
                    <a:lnTo>
                      <a:pt x="71" y="2891"/>
                    </a:lnTo>
                    <a:lnTo>
                      <a:pt x="0" y="3243"/>
                    </a:lnTo>
                    <a:lnTo>
                      <a:pt x="0" y="3596"/>
                    </a:lnTo>
                    <a:lnTo>
                      <a:pt x="141" y="3878"/>
                    </a:lnTo>
                    <a:lnTo>
                      <a:pt x="353" y="4089"/>
                    </a:lnTo>
                    <a:lnTo>
                      <a:pt x="635" y="4159"/>
                    </a:lnTo>
                    <a:lnTo>
                      <a:pt x="916" y="4159"/>
                    </a:lnTo>
                    <a:lnTo>
                      <a:pt x="1269" y="4018"/>
                    </a:lnTo>
                    <a:lnTo>
                      <a:pt x="1551" y="3878"/>
                    </a:lnTo>
                    <a:lnTo>
                      <a:pt x="1903" y="3596"/>
                    </a:lnTo>
                    <a:lnTo>
                      <a:pt x="2185" y="3243"/>
                    </a:lnTo>
                    <a:lnTo>
                      <a:pt x="2820" y="2468"/>
                    </a:lnTo>
                    <a:lnTo>
                      <a:pt x="3242" y="1622"/>
                    </a:lnTo>
                    <a:lnTo>
                      <a:pt x="3383" y="1199"/>
                    </a:lnTo>
                    <a:lnTo>
                      <a:pt x="3454" y="847"/>
                    </a:lnTo>
                    <a:lnTo>
                      <a:pt x="3524" y="494"/>
                    </a:lnTo>
                    <a:lnTo>
                      <a:pt x="3454" y="283"/>
                    </a:lnTo>
                    <a:lnTo>
                      <a:pt x="3313" y="71"/>
                    </a:lnTo>
                    <a:lnTo>
                      <a:pt x="3101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5" name="Shape 245"/>
              <p:cNvSpPr/>
              <p:nvPr/>
            </p:nvSpPr>
            <p:spPr>
              <a:xfrm>
                <a:off x="4217025" y="3024000"/>
                <a:ext cx="146275" cy="104000"/>
              </a:xfrm>
              <a:custGeom>
                <a:avLst/>
                <a:gdLst/>
                <a:ahLst/>
                <a:cxnLst/>
                <a:rect l="0" t="0" r="0" b="0"/>
                <a:pathLst>
                  <a:path w="5851" h="4160" extrusionOk="0">
                    <a:moveTo>
                      <a:pt x="987" y="1"/>
                    </a:moveTo>
                    <a:lnTo>
                      <a:pt x="635" y="71"/>
                    </a:lnTo>
                    <a:lnTo>
                      <a:pt x="494" y="142"/>
                    </a:lnTo>
                    <a:lnTo>
                      <a:pt x="705" y="142"/>
                    </a:lnTo>
                    <a:lnTo>
                      <a:pt x="917" y="212"/>
                    </a:lnTo>
                    <a:lnTo>
                      <a:pt x="1198" y="283"/>
                    </a:lnTo>
                    <a:lnTo>
                      <a:pt x="1833" y="635"/>
                    </a:lnTo>
                    <a:lnTo>
                      <a:pt x="2467" y="1129"/>
                    </a:lnTo>
                    <a:lnTo>
                      <a:pt x="3665" y="2186"/>
                    </a:lnTo>
                    <a:lnTo>
                      <a:pt x="4441" y="2961"/>
                    </a:lnTo>
                    <a:lnTo>
                      <a:pt x="3947" y="2961"/>
                    </a:lnTo>
                    <a:lnTo>
                      <a:pt x="3242" y="2820"/>
                    </a:lnTo>
                    <a:lnTo>
                      <a:pt x="2467" y="2609"/>
                    </a:lnTo>
                    <a:lnTo>
                      <a:pt x="1692" y="2327"/>
                    </a:lnTo>
                    <a:lnTo>
                      <a:pt x="987" y="1904"/>
                    </a:lnTo>
                    <a:lnTo>
                      <a:pt x="423" y="1481"/>
                    </a:lnTo>
                    <a:lnTo>
                      <a:pt x="212" y="1269"/>
                    </a:lnTo>
                    <a:lnTo>
                      <a:pt x="71" y="988"/>
                    </a:lnTo>
                    <a:lnTo>
                      <a:pt x="0" y="706"/>
                    </a:lnTo>
                    <a:lnTo>
                      <a:pt x="0" y="988"/>
                    </a:lnTo>
                    <a:lnTo>
                      <a:pt x="71" y="1481"/>
                    </a:lnTo>
                    <a:lnTo>
                      <a:pt x="282" y="1974"/>
                    </a:lnTo>
                    <a:lnTo>
                      <a:pt x="635" y="2468"/>
                    </a:lnTo>
                    <a:lnTo>
                      <a:pt x="1057" y="2891"/>
                    </a:lnTo>
                    <a:lnTo>
                      <a:pt x="1480" y="3243"/>
                    </a:lnTo>
                    <a:lnTo>
                      <a:pt x="2044" y="3525"/>
                    </a:lnTo>
                    <a:lnTo>
                      <a:pt x="2538" y="3807"/>
                    </a:lnTo>
                    <a:lnTo>
                      <a:pt x="3101" y="4018"/>
                    </a:lnTo>
                    <a:lnTo>
                      <a:pt x="3665" y="4089"/>
                    </a:lnTo>
                    <a:lnTo>
                      <a:pt x="4229" y="4159"/>
                    </a:lnTo>
                    <a:lnTo>
                      <a:pt x="4723" y="4159"/>
                    </a:lnTo>
                    <a:lnTo>
                      <a:pt x="5146" y="4018"/>
                    </a:lnTo>
                    <a:lnTo>
                      <a:pt x="5498" y="3807"/>
                    </a:lnTo>
                    <a:lnTo>
                      <a:pt x="5709" y="3455"/>
                    </a:lnTo>
                    <a:lnTo>
                      <a:pt x="5850" y="3032"/>
                    </a:lnTo>
                    <a:lnTo>
                      <a:pt x="5850" y="2750"/>
                    </a:lnTo>
                    <a:lnTo>
                      <a:pt x="5780" y="2397"/>
                    </a:lnTo>
                    <a:lnTo>
                      <a:pt x="5568" y="2115"/>
                    </a:lnTo>
                    <a:lnTo>
                      <a:pt x="5286" y="1763"/>
                    </a:lnTo>
                    <a:lnTo>
                      <a:pt x="5005" y="1481"/>
                    </a:lnTo>
                    <a:lnTo>
                      <a:pt x="4582" y="1199"/>
                    </a:lnTo>
                    <a:lnTo>
                      <a:pt x="3736" y="635"/>
                    </a:lnTo>
                    <a:lnTo>
                      <a:pt x="2749" y="283"/>
                    </a:lnTo>
                    <a:lnTo>
                      <a:pt x="1762" y="1"/>
                    </a:lnTo>
                    <a:close/>
                  </a:path>
                </a:pathLst>
              </a:custGeom>
              <a:solidFill>
                <a:srgbClr val="97BF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6" name="Shape 246"/>
            <p:cNvGrpSpPr/>
            <p:nvPr/>
          </p:nvGrpSpPr>
          <p:grpSpPr>
            <a:xfrm>
              <a:off x="1923250" y="773800"/>
              <a:ext cx="290750" cy="361250"/>
              <a:chOff x="4217025" y="773800"/>
              <a:chExt cx="290750" cy="361250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4231125" y="773800"/>
                <a:ext cx="56400" cy="135700"/>
              </a:xfrm>
              <a:custGeom>
                <a:avLst/>
                <a:gdLst/>
                <a:ahLst/>
                <a:cxnLst/>
                <a:rect l="0" t="0" r="0" b="0"/>
                <a:pathLst>
                  <a:path w="2256" h="5428" extrusionOk="0">
                    <a:moveTo>
                      <a:pt x="423" y="1128"/>
                    </a:moveTo>
                    <a:lnTo>
                      <a:pt x="846" y="1762"/>
                    </a:lnTo>
                    <a:lnTo>
                      <a:pt x="1057" y="2397"/>
                    </a:lnTo>
                    <a:lnTo>
                      <a:pt x="1198" y="3102"/>
                    </a:lnTo>
                    <a:lnTo>
                      <a:pt x="1198" y="3806"/>
                    </a:lnTo>
                    <a:lnTo>
                      <a:pt x="987" y="3524"/>
                    </a:lnTo>
                    <a:lnTo>
                      <a:pt x="775" y="3243"/>
                    </a:lnTo>
                    <a:lnTo>
                      <a:pt x="634" y="2961"/>
                    </a:lnTo>
                    <a:lnTo>
                      <a:pt x="493" y="2608"/>
                    </a:lnTo>
                    <a:lnTo>
                      <a:pt x="423" y="1903"/>
                    </a:lnTo>
                    <a:lnTo>
                      <a:pt x="423" y="1128"/>
                    </a:lnTo>
                    <a:close/>
                    <a:moveTo>
                      <a:pt x="0" y="0"/>
                    </a:moveTo>
                    <a:lnTo>
                      <a:pt x="0" y="776"/>
                    </a:lnTo>
                    <a:lnTo>
                      <a:pt x="71" y="2467"/>
                    </a:lnTo>
                    <a:lnTo>
                      <a:pt x="212" y="3454"/>
                    </a:lnTo>
                    <a:lnTo>
                      <a:pt x="353" y="4300"/>
                    </a:lnTo>
                    <a:lnTo>
                      <a:pt x="493" y="4652"/>
                    </a:lnTo>
                    <a:lnTo>
                      <a:pt x="705" y="5005"/>
                    </a:lnTo>
                    <a:lnTo>
                      <a:pt x="916" y="5216"/>
                    </a:lnTo>
                    <a:lnTo>
                      <a:pt x="1128" y="5357"/>
                    </a:lnTo>
                    <a:lnTo>
                      <a:pt x="1480" y="5428"/>
                    </a:lnTo>
                    <a:lnTo>
                      <a:pt x="1762" y="5357"/>
                    </a:lnTo>
                    <a:lnTo>
                      <a:pt x="1974" y="5216"/>
                    </a:lnTo>
                    <a:lnTo>
                      <a:pt x="2115" y="4934"/>
                    </a:lnTo>
                    <a:lnTo>
                      <a:pt x="2185" y="4582"/>
                    </a:lnTo>
                    <a:lnTo>
                      <a:pt x="2256" y="4229"/>
                    </a:lnTo>
                    <a:lnTo>
                      <a:pt x="2185" y="3736"/>
                    </a:lnTo>
                    <a:lnTo>
                      <a:pt x="2115" y="3243"/>
                    </a:lnTo>
                    <a:lnTo>
                      <a:pt x="1974" y="2749"/>
                    </a:lnTo>
                    <a:lnTo>
                      <a:pt x="1833" y="2185"/>
                    </a:lnTo>
                    <a:lnTo>
                      <a:pt x="1621" y="1692"/>
                    </a:lnTo>
                    <a:lnTo>
                      <a:pt x="1339" y="1269"/>
                    </a:lnTo>
                    <a:lnTo>
                      <a:pt x="1057" y="846"/>
                    </a:lnTo>
                    <a:lnTo>
                      <a:pt x="705" y="423"/>
                    </a:lnTo>
                    <a:lnTo>
                      <a:pt x="35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4291025" y="858375"/>
                <a:ext cx="216750" cy="109275"/>
              </a:xfrm>
              <a:custGeom>
                <a:avLst/>
                <a:gdLst/>
                <a:ahLst/>
                <a:cxnLst/>
                <a:rect l="0" t="0" r="0" b="0"/>
                <a:pathLst>
                  <a:path w="8670" h="4371" extrusionOk="0">
                    <a:moveTo>
                      <a:pt x="5851" y="1904"/>
                    </a:moveTo>
                    <a:lnTo>
                      <a:pt x="5075" y="2397"/>
                    </a:lnTo>
                    <a:lnTo>
                      <a:pt x="4300" y="2820"/>
                    </a:lnTo>
                    <a:lnTo>
                      <a:pt x="3525" y="3102"/>
                    </a:lnTo>
                    <a:lnTo>
                      <a:pt x="2749" y="3313"/>
                    </a:lnTo>
                    <a:lnTo>
                      <a:pt x="1199" y="3595"/>
                    </a:lnTo>
                    <a:lnTo>
                      <a:pt x="2326" y="3031"/>
                    </a:lnTo>
                    <a:lnTo>
                      <a:pt x="3454" y="2608"/>
                    </a:lnTo>
                    <a:lnTo>
                      <a:pt x="4652" y="2186"/>
                    </a:lnTo>
                    <a:lnTo>
                      <a:pt x="5851" y="1904"/>
                    </a:lnTo>
                    <a:close/>
                    <a:moveTo>
                      <a:pt x="8388" y="0"/>
                    </a:moveTo>
                    <a:lnTo>
                      <a:pt x="8177" y="141"/>
                    </a:lnTo>
                    <a:lnTo>
                      <a:pt x="7472" y="423"/>
                    </a:lnTo>
                    <a:lnTo>
                      <a:pt x="6344" y="776"/>
                    </a:lnTo>
                    <a:lnTo>
                      <a:pt x="3454" y="1833"/>
                    </a:lnTo>
                    <a:lnTo>
                      <a:pt x="2045" y="2397"/>
                    </a:lnTo>
                    <a:lnTo>
                      <a:pt x="1410" y="2679"/>
                    </a:lnTo>
                    <a:lnTo>
                      <a:pt x="846" y="2961"/>
                    </a:lnTo>
                    <a:lnTo>
                      <a:pt x="423" y="3243"/>
                    </a:lnTo>
                    <a:lnTo>
                      <a:pt x="141" y="3595"/>
                    </a:lnTo>
                    <a:lnTo>
                      <a:pt x="1" y="3877"/>
                    </a:lnTo>
                    <a:lnTo>
                      <a:pt x="1" y="4018"/>
                    </a:lnTo>
                    <a:lnTo>
                      <a:pt x="1" y="4159"/>
                    </a:lnTo>
                    <a:lnTo>
                      <a:pt x="71" y="4230"/>
                    </a:lnTo>
                    <a:lnTo>
                      <a:pt x="282" y="4300"/>
                    </a:lnTo>
                    <a:lnTo>
                      <a:pt x="776" y="4371"/>
                    </a:lnTo>
                    <a:lnTo>
                      <a:pt x="1481" y="4300"/>
                    </a:lnTo>
                    <a:lnTo>
                      <a:pt x="2256" y="4230"/>
                    </a:lnTo>
                    <a:lnTo>
                      <a:pt x="3807" y="3877"/>
                    </a:lnTo>
                    <a:lnTo>
                      <a:pt x="4793" y="3525"/>
                    </a:lnTo>
                    <a:lnTo>
                      <a:pt x="5498" y="3313"/>
                    </a:lnTo>
                    <a:lnTo>
                      <a:pt x="6203" y="2961"/>
                    </a:lnTo>
                    <a:lnTo>
                      <a:pt x="6908" y="2608"/>
                    </a:lnTo>
                    <a:lnTo>
                      <a:pt x="7542" y="2186"/>
                    </a:lnTo>
                    <a:lnTo>
                      <a:pt x="7895" y="1692"/>
                    </a:lnTo>
                    <a:lnTo>
                      <a:pt x="8459" y="776"/>
                    </a:lnTo>
                    <a:lnTo>
                      <a:pt x="8600" y="423"/>
                    </a:lnTo>
                    <a:lnTo>
                      <a:pt x="8670" y="141"/>
                    </a:lnTo>
                    <a:lnTo>
                      <a:pt x="8600" y="0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4217025" y="1004625"/>
                <a:ext cx="68750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2750" h="5217" extrusionOk="0">
                    <a:moveTo>
                      <a:pt x="1974" y="1"/>
                    </a:moveTo>
                    <a:lnTo>
                      <a:pt x="2115" y="142"/>
                    </a:lnTo>
                    <a:lnTo>
                      <a:pt x="2044" y="565"/>
                    </a:lnTo>
                    <a:lnTo>
                      <a:pt x="1833" y="1551"/>
                    </a:lnTo>
                    <a:lnTo>
                      <a:pt x="1480" y="2679"/>
                    </a:lnTo>
                    <a:lnTo>
                      <a:pt x="1269" y="3172"/>
                    </a:lnTo>
                    <a:lnTo>
                      <a:pt x="1057" y="3525"/>
                    </a:lnTo>
                    <a:lnTo>
                      <a:pt x="987" y="2891"/>
                    </a:lnTo>
                    <a:lnTo>
                      <a:pt x="1057" y="1833"/>
                    </a:lnTo>
                    <a:lnTo>
                      <a:pt x="1128" y="1340"/>
                    </a:lnTo>
                    <a:lnTo>
                      <a:pt x="1269" y="847"/>
                    </a:lnTo>
                    <a:lnTo>
                      <a:pt x="1410" y="494"/>
                    </a:lnTo>
                    <a:lnTo>
                      <a:pt x="1551" y="424"/>
                    </a:lnTo>
                    <a:lnTo>
                      <a:pt x="1621" y="353"/>
                    </a:lnTo>
                    <a:lnTo>
                      <a:pt x="1621" y="353"/>
                    </a:lnTo>
                    <a:lnTo>
                      <a:pt x="1410" y="424"/>
                    </a:lnTo>
                    <a:lnTo>
                      <a:pt x="1198" y="565"/>
                    </a:lnTo>
                    <a:lnTo>
                      <a:pt x="987" y="847"/>
                    </a:lnTo>
                    <a:lnTo>
                      <a:pt x="776" y="1128"/>
                    </a:lnTo>
                    <a:lnTo>
                      <a:pt x="423" y="1763"/>
                    </a:lnTo>
                    <a:lnTo>
                      <a:pt x="141" y="2538"/>
                    </a:lnTo>
                    <a:lnTo>
                      <a:pt x="0" y="3313"/>
                    </a:lnTo>
                    <a:lnTo>
                      <a:pt x="0" y="4018"/>
                    </a:lnTo>
                    <a:lnTo>
                      <a:pt x="0" y="4371"/>
                    </a:lnTo>
                    <a:lnTo>
                      <a:pt x="71" y="4653"/>
                    </a:lnTo>
                    <a:lnTo>
                      <a:pt x="212" y="4864"/>
                    </a:lnTo>
                    <a:lnTo>
                      <a:pt x="353" y="5005"/>
                    </a:lnTo>
                    <a:lnTo>
                      <a:pt x="705" y="5146"/>
                    </a:lnTo>
                    <a:lnTo>
                      <a:pt x="987" y="5217"/>
                    </a:lnTo>
                    <a:lnTo>
                      <a:pt x="1269" y="5076"/>
                    </a:lnTo>
                    <a:lnTo>
                      <a:pt x="1551" y="4935"/>
                    </a:lnTo>
                    <a:lnTo>
                      <a:pt x="1833" y="4653"/>
                    </a:lnTo>
                    <a:lnTo>
                      <a:pt x="2044" y="4300"/>
                    </a:lnTo>
                    <a:lnTo>
                      <a:pt x="2326" y="3877"/>
                    </a:lnTo>
                    <a:lnTo>
                      <a:pt x="2467" y="3454"/>
                    </a:lnTo>
                    <a:lnTo>
                      <a:pt x="2608" y="2961"/>
                    </a:lnTo>
                    <a:lnTo>
                      <a:pt x="2749" y="2468"/>
                    </a:lnTo>
                    <a:lnTo>
                      <a:pt x="2749" y="1974"/>
                    </a:lnTo>
                    <a:lnTo>
                      <a:pt x="2749" y="1481"/>
                    </a:lnTo>
                    <a:lnTo>
                      <a:pt x="2679" y="1058"/>
                    </a:lnTo>
                    <a:lnTo>
                      <a:pt x="2538" y="635"/>
                    </a:lnTo>
                    <a:lnTo>
                      <a:pt x="2326" y="283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BDCC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0" name="Shape 250"/>
            <p:cNvGrpSpPr/>
            <p:nvPr/>
          </p:nvGrpSpPr>
          <p:grpSpPr>
            <a:xfrm>
              <a:off x="959375" y="2320925"/>
              <a:ext cx="149800" cy="299575"/>
              <a:chOff x="3253150" y="2320925"/>
              <a:chExt cx="149800" cy="299575"/>
            </a:xfrm>
          </p:grpSpPr>
          <p:sp>
            <p:nvSpPr>
              <p:cNvPr id="251" name="Shape 251"/>
              <p:cNvSpPr/>
              <p:nvPr/>
            </p:nvSpPr>
            <p:spPr>
              <a:xfrm>
                <a:off x="3290150" y="2476000"/>
                <a:ext cx="112800" cy="144500"/>
              </a:xfrm>
              <a:custGeom>
                <a:avLst/>
                <a:gdLst/>
                <a:ahLst/>
                <a:cxnLst/>
                <a:rect l="0" t="0" r="0" b="0"/>
                <a:pathLst>
                  <a:path w="4512" h="5780" extrusionOk="0">
                    <a:moveTo>
                      <a:pt x="2397" y="1480"/>
                    </a:moveTo>
                    <a:lnTo>
                      <a:pt x="1622" y="2467"/>
                    </a:lnTo>
                    <a:lnTo>
                      <a:pt x="1199" y="3101"/>
                    </a:lnTo>
                    <a:lnTo>
                      <a:pt x="917" y="3665"/>
                    </a:lnTo>
                    <a:lnTo>
                      <a:pt x="1270" y="2749"/>
                    </a:lnTo>
                    <a:lnTo>
                      <a:pt x="1481" y="2397"/>
                    </a:lnTo>
                    <a:lnTo>
                      <a:pt x="1763" y="2044"/>
                    </a:lnTo>
                    <a:lnTo>
                      <a:pt x="2045" y="1762"/>
                    </a:lnTo>
                    <a:lnTo>
                      <a:pt x="2397" y="1480"/>
                    </a:lnTo>
                    <a:close/>
                    <a:moveTo>
                      <a:pt x="3455" y="1762"/>
                    </a:moveTo>
                    <a:lnTo>
                      <a:pt x="3384" y="2115"/>
                    </a:lnTo>
                    <a:lnTo>
                      <a:pt x="3173" y="2608"/>
                    </a:lnTo>
                    <a:lnTo>
                      <a:pt x="2820" y="3172"/>
                    </a:lnTo>
                    <a:lnTo>
                      <a:pt x="2468" y="3806"/>
                    </a:lnTo>
                    <a:lnTo>
                      <a:pt x="2045" y="4370"/>
                    </a:lnTo>
                    <a:lnTo>
                      <a:pt x="1833" y="4511"/>
                    </a:lnTo>
                    <a:lnTo>
                      <a:pt x="1622" y="4723"/>
                    </a:lnTo>
                    <a:lnTo>
                      <a:pt x="1411" y="4793"/>
                    </a:lnTo>
                    <a:lnTo>
                      <a:pt x="1199" y="4793"/>
                    </a:lnTo>
                    <a:lnTo>
                      <a:pt x="1058" y="4652"/>
                    </a:lnTo>
                    <a:lnTo>
                      <a:pt x="917" y="4511"/>
                    </a:lnTo>
                    <a:lnTo>
                      <a:pt x="1270" y="4229"/>
                    </a:lnTo>
                    <a:lnTo>
                      <a:pt x="1622" y="3877"/>
                    </a:lnTo>
                    <a:lnTo>
                      <a:pt x="1904" y="3524"/>
                    </a:lnTo>
                    <a:lnTo>
                      <a:pt x="2186" y="3101"/>
                    </a:lnTo>
                    <a:lnTo>
                      <a:pt x="3455" y="1762"/>
                    </a:lnTo>
                    <a:close/>
                    <a:moveTo>
                      <a:pt x="2609" y="0"/>
                    </a:moveTo>
                    <a:lnTo>
                      <a:pt x="2397" y="71"/>
                    </a:lnTo>
                    <a:lnTo>
                      <a:pt x="2186" y="212"/>
                    </a:lnTo>
                    <a:lnTo>
                      <a:pt x="2045" y="423"/>
                    </a:lnTo>
                    <a:lnTo>
                      <a:pt x="1833" y="705"/>
                    </a:lnTo>
                    <a:lnTo>
                      <a:pt x="1763" y="987"/>
                    </a:lnTo>
                    <a:lnTo>
                      <a:pt x="1763" y="1057"/>
                    </a:lnTo>
                    <a:lnTo>
                      <a:pt x="1833" y="1057"/>
                    </a:lnTo>
                    <a:lnTo>
                      <a:pt x="2045" y="1128"/>
                    </a:lnTo>
                    <a:lnTo>
                      <a:pt x="2256" y="1057"/>
                    </a:lnTo>
                    <a:lnTo>
                      <a:pt x="2820" y="916"/>
                    </a:lnTo>
                    <a:lnTo>
                      <a:pt x="3032" y="846"/>
                    </a:lnTo>
                    <a:lnTo>
                      <a:pt x="2609" y="1198"/>
                    </a:lnTo>
                    <a:lnTo>
                      <a:pt x="2115" y="1410"/>
                    </a:lnTo>
                    <a:lnTo>
                      <a:pt x="1199" y="1974"/>
                    </a:lnTo>
                    <a:lnTo>
                      <a:pt x="847" y="2256"/>
                    </a:lnTo>
                    <a:lnTo>
                      <a:pt x="494" y="2608"/>
                    </a:lnTo>
                    <a:lnTo>
                      <a:pt x="212" y="3101"/>
                    </a:lnTo>
                    <a:lnTo>
                      <a:pt x="1" y="3665"/>
                    </a:lnTo>
                    <a:lnTo>
                      <a:pt x="1" y="4229"/>
                    </a:lnTo>
                    <a:lnTo>
                      <a:pt x="71" y="4723"/>
                    </a:lnTo>
                    <a:lnTo>
                      <a:pt x="212" y="5145"/>
                    </a:lnTo>
                    <a:lnTo>
                      <a:pt x="494" y="5498"/>
                    </a:lnTo>
                    <a:lnTo>
                      <a:pt x="847" y="5709"/>
                    </a:lnTo>
                    <a:lnTo>
                      <a:pt x="1340" y="5780"/>
                    </a:lnTo>
                    <a:lnTo>
                      <a:pt x="1833" y="5709"/>
                    </a:lnTo>
                    <a:lnTo>
                      <a:pt x="2397" y="5427"/>
                    </a:lnTo>
                    <a:lnTo>
                      <a:pt x="2891" y="5005"/>
                    </a:lnTo>
                    <a:lnTo>
                      <a:pt x="3455" y="4441"/>
                    </a:lnTo>
                    <a:lnTo>
                      <a:pt x="3877" y="3736"/>
                    </a:lnTo>
                    <a:lnTo>
                      <a:pt x="4230" y="2960"/>
                    </a:lnTo>
                    <a:lnTo>
                      <a:pt x="4371" y="2608"/>
                    </a:lnTo>
                    <a:lnTo>
                      <a:pt x="4441" y="2185"/>
                    </a:lnTo>
                    <a:lnTo>
                      <a:pt x="4512" y="1833"/>
                    </a:lnTo>
                    <a:lnTo>
                      <a:pt x="4441" y="1480"/>
                    </a:lnTo>
                    <a:lnTo>
                      <a:pt x="4371" y="1128"/>
                    </a:lnTo>
                    <a:lnTo>
                      <a:pt x="4230" y="775"/>
                    </a:lnTo>
                    <a:lnTo>
                      <a:pt x="4018" y="494"/>
                    </a:lnTo>
                    <a:lnTo>
                      <a:pt x="3666" y="282"/>
                    </a:lnTo>
                    <a:lnTo>
                      <a:pt x="3384" y="141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Shape 252"/>
              <p:cNvSpPr/>
              <p:nvPr/>
            </p:nvSpPr>
            <p:spPr>
              <a:xfrm>
                <a:off x="3253150" y="2320925"/>
                <a:ext cx="100475" cy="130425"/>
              </a:xfrm>
              <a:custGeom>
                <a:avLst/>
                <a:gdLst/>
                <a:ahLst/>
                <a:cxnLst/>
                <a:rect l="0" t="0" r="0" b="0"/>
                <a:pathLst>
                  <a:path w="4019" h="5217" extrusionOk="0">
                    <a:moveTo>
                      <a:pt x="2045" y="1128"/>
                    </a:moveTo>
                    <a:lnTo>
                      <a:pt x="2186" y="1199"/>
                    </a:lnTo>
                    <a:lnTo>
                      <a:pt x="2397" y="1410"/>
                    </a:lnTo>
                    <a:lnTo>
                      <a:pt x="2609" y="1763"/>
                    </a:lnTo>
                    <a:lnTo>
                      <a:pt x="2750" y="2256"/>
                    </a:lnTo>
                    <a:lnTo>
                      <a:pt x="2820" y="2749"/>
                    </a:lnTo>
                    <a:lnTo>
                      <a:pt x="2750" y="3243"/>
                    </a:lnTo>
                    <a:lnTo>
                      <a:pt x="2679" y="3525"/>
                    </a:lnTo>
                    <a:lnTo>
                      <a:pt x="2609" y="3736"/>
                    </a:lnTo>
                    <a:lnTo>
                      <a:pt x="2256" y="3243"/>
                    </a:lnTo>
                    <a:lnTo>
                      <a:pt x="1904" y="2608"/>
                    </a:lnTo>
                    <a:lnTo>
                      <a:pt x="1763" y="2327"/>
                    </a:lnTo>
                    <a:lnTo>
                      <a:pt x="1622" y="1974"/>
                    </a:lnTo>
                    <a:lnTo>
                      <a:pt x="1622" y="1692"/>
                    </a:lnTo>
                    <a:lnTo>
                      <a:pt x="1692" y="1410"/>
                    </a:lnTo>
                    <a:lnTo>
                      <a:pt x="1833" y="1269"/>
                    </a:lnTo>
                    <a:lnTo>
                      <a:pt x="1904" y="1128"/>
                    </a:lnTo>
                    <a:close/>
                    <a:moveTo>
                      <a:pt x="846" y="1481"/>
                    </a:moveTo>
                    <a:lnTo>
                      <a:pt x="987" y="1692"/>
                    </a:lnTo>
                    <a:lnTo>
                      <a:pt x="1128" y="2045"/>
                    </a:lnTo>
                    <a:lnTo>
                      <a:pt x="1199" y="2679"/>
                    </a:lnTo>
                    <a:lnTo>
                      <a:pt x="1340" y="3454"/>
                    </a:lnTo>
                    <a:lnTo>
                      <a:pt x="1481" y="3807"/>
                    </a:lnTo>
                    <a:lnTo>
                      <a:pt x="1622" y="4089"/>
                    </a:lnTo>
                    <a:lnTo>
                      <a:pt x="776" y="3454"/>
                    </a:lnTo>
                    <a:lnTo>
                      <a:pt x="706" y="3243"/>
                    </a:lnTo>
                    <a:lnTo>
                      <a:pt x="635" y="2961"/>
                    </a:lnTo>
                    <a:lnTo>
                      <a:pt x="635" y="2467"/>
                    </a:lnTo>
                    <a:lnTo>
                      <a:pt x="706" y="1974"/>
                    </a:lnTo>
                    <a:lnTo>
                      <a:pt x="846" y="1481"/>
                    </a:lnTo>
                    <a:close/>
                    <a:moveTo>
                      <a:pt x="2397" y="1"/>
                    </a:moveTo>
                    <a:lnTo>
                      <a:pt x="1974" y="71"/>
                    </a:lnTo>
                    <a:lnTo>
                      <a:pt x="1481" y="141"/>
                    </a:lnTo>
                    <a:lnTo>
                      <a:pt x="1058" y="423"/>
                    </a:lnTo>
                    <a:lnTo>
                      <a:pt x="706" y="705"/>
                    </a:lnTo>
                    <a:lnTo>
                      <a:pt x="424" y="1128"/>
                    </a:lnTo>
                    <a:lnTo>
                      <a:pt x="212" y="1551"/>
                    </a:lnTo>
                    <a:lnTo>
                      <a:pt x="71" y="2045"/>
                    </a:lnTo>
                    <a:lnTo>
                      <a:pt x="1" y="2538"/>
                    </a:lnTo>
                    <a:lnTo>
                      <a:pt x="1" y="3102"/>
                    </a:lnTo>
                    <a:lnTo>
                      <a:pt x="71" y="3595"/>
                    </a:lnTo>
                    <a:lnTo>
                      <a:pt x="212" y="4018"/>
                    </a:lnTo>
                    <a:lnTo>
                      <a:pt x="424" y="4441"/>
                    </a:lnTo>
                    <a:lnTo>
                      <a:pt x="706" y="4793"/>
                    </a:lnTo>
                    <a:lnTo>
                      <a:pt x="1058" y="5005"/>
                    </a:lnTo>
                    <a:lnTo>
                      <a:pt x="1481" y="5146"/>
                    </a:lnTo>
                    <a:lnTo>
                      <a:pt x="1974" y="5216"/>
                    </a:lnTo>
                    <a:lnTo>
                      <a:pt x="2468" y="5075"/>
                    </a:lnTo>
                    <a:lnTo>
                      <a:pt x="2891" y="4934"/>
                    </a:lnTo>
                    <a:lnTo>
                      <a:pt x="3172" y="4652"/>
                    </a:lnTo>
                    <a:lnTo>
                      <a:pt x="3454" y="4300"/>
                    </a:lnTo>
                    <a:lnTo>
                      <a:pt x="3736" y="3948"/>
                    </a:lnTo>
                    <a:lnTo>
                      <a:pt x="3877" y="3525"/>
                    </a:lnTo>
                    <a:lnTo>
                      <a:pt x="4018" y="3102"/>
                    </a:lnTo>
                    <a:lnTo>
                      <a:pt x="4018" y="2608"/>
                    </a:lnTo>
                    <a:lnTo>
                      <a:pt x="4018" y="2186"/>
                    </a:lnTo>
                    <a:lnTo>
                      <a:pt x="4018" y="1692"/>
                    </a:lnTo>
                    <a:lnTo>
                      <a:pt x="3877" y="1269"/>
                    </a:lnTo>
                    <a:lnTo>
                      <a:pt x="3666" y="917"/>
                    </a:lnTo>
                    <a:lnTo>
                      <a:pt x="3454" y="564"/>
                    </a:lnTo>
                    <a:lnTo>
                      <a:pt x="3172" y="282"/>
                    </a:lnTo>
                    <a:lnTo>
                      <a:pt x="2820" y="141"/>
                    </a:lnTo>
                    <a:lnTo>
                      <a:pt x="2397" y="1"/>
                    </a:lnTo>
                    <a:close/>
                  </a:path>
                </a:pathLst>
              </a:custGeom>
              <a:solidFill>
                <a:srgbClr val="F7B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Shape 253"/>
            <p:cNvGrpSpPr/>
            <p:nvPr/>
          </p:nvGrpSpPr>
          <p:grpSpPr>
            <a:xfrm>
              <a:off x="1193750" y="3986125"/>
              <a:ext cx="766525" cy="1452000"/>
              <a:chOff x="3487525" y="3986125"/>
              <a:chExt cx="766525" cy="1452000"/>
            </a:xfrm>
          </p:grpSpPr>
          <p:sp>
            <p:nvSpPr>
              <p:cNvPr id="254" name="Shape 254"/>
              <p:cNvSpPr/>
              <p:nvPr/>
            </p:nvSpPr>
            <p:spPr>
              <a:xfrm>
                <a:off x="3506900" y="3986125"/>
                <a:ext cx="747150" cy="1452000"/>
              </a:xfrm>
              <a:custGeom>
                <a:avLst/>
                <a:gdLst/>
                <a:ahLst/>
                <a:cxnLst/>
                <a:rect l="0" t="0" r="0" b="0"/>
                <a:pathLst>
                  <a:path w="29886" h="58080" extrusionOk="0">
                    <a:moveTo>
                      <a:pt x="20441" y="33974"/>
                    </a:moveTo>
                    <a:lnTo>
                      <a:pt x="21568" y="34608"/>
                    </a:lnTo>
                    <a:lnTo>
                      <a:pt x="23189" y="35665"/>
                    </a:lnTo>
                    <a:lnTo>
                      <a:pt x="24035" y="36229"/>
                    </a:lnTo>
                    <a:lnTo>
                      <a:pt x="24670" y="36793"/>
                    </a:lnTo>
                    <a:lnTo>
                      <a:pt x="25092" y="37216"/>
                    </a:lnTo>
                    <a:lnTo>
                      <a:pt x="25233" y="37427"/>
                    </a:lnTo>
                    <a:lnTo>
                      <a:pt x="25233" y="37568"/>
                    </a:lnTo>
                    <a:lnTo>
                      <a:pt x="23048" y="35947"/>
                    </a:lnTo>
                    <a:lnTo>
                      <a:pt x="20441" y="33974"/>
                    </a:lnTo>
                    <a:close/>
                    <a:moveTo>
                      <a:pt x="917" y="0"/>
                    </a:moveTo>
                    <a:lnTo>
                      <a:pt x="776" y="141"/>
                    </a:lnTo>
                    <a:lnTo>
                      <a:pt x="635" y="282"/>
                    </a:lnTo>
                    <a:lnTo>
                      <a:pt x="564" y="564"/>
                    </a:lnTo>
                    <a:lnTo>
                      <a:pt x="353" y="1198"/>
                    </a:lnTo>
                    <a:lnTo>
                      <a:pt x="212" y="2044"/>
                    </a:lnTo>
                    <a:lnTo>
                      <a:pt x="0" y="3595"/>
                    </a:lnTo>
                    <a:lnTo>
                      <a:pt x="0" y="4511"/>
                    </a:lnTo>
                    <a:lnTo>
                      <a:pt x="71" y="5216"/>
                    </a:lnTo>
                    <a:lnTo>
                      <a:pt x="141" y="5921"/>
                    </a:lnTo>
                    <a:lnTo>
                      <a:pt x="494" y="7331"/>
                    </a:lnTo>
                    <a:lnTo>
                      <a:pt x="987" y="8740"/>
                    </a:lnTo>
                    <a:lnTo>
                      <a:pt x="1551" y="10009"/>
                    </a:lnTo>
                    <a:lnTo>
                      <a:pt x="2326" y="11419"/>
                    </a:lnTo>
                    <a:lnTo>
                      <a:pt x="3243" y="12758"/>
                    </a:lnTo>
                    <a:lnTo>
                      <a:pt x="4159" y="14097"/>
                    </a:lnTo>
                    <a:lnTo>
                      <a:pt x="5216" y="15366"/>
                    </a:lnTo>
                    <a:lnTo>
                      <a:pt x="5710" y="15930"/>
                    </a:lnTo>
                    <a:lnTo>
                      <a:pt x="6344" y="16635"/>
                    </a:lnTo>
                    <a:lnTo>
                      <a:pt x="7683" y="18115"/>
                    </a:lnTo>
                    <a:lnTo>
                      <a:pt x="8388" y="18890"/>
                    </a:lnTo>
                    <a:lnTo>
                      <a:pt x="8952" y="19665"/>
                    </a:lnTo>
                    <a:lnTo>
                      <a:pt x="9375" y="20370"/>
                    </a:lnTo>
                    <a:lnTo>
                      <a:pt x="9586" y="20723"/>
                    </a:lnTo>
                    <a:lnTo>
                      <a:pt x="9657" y="21146"/>
                    </a:lnTo>
                    <a:lnTo>
                      <a:pt x="9727" y="21568"/>
                    </a:lnTo>
                    <a:lnTo>
                      <a:pt x="9657" y="21991"/>
                    </a:lnTo>
                    <a:lnTo>
                      <a:pt x="9586" y="22485"/>
                    </a:lnTo>
                    <a:lnTo>
                      <a:pt x="9375" y="22978"/>
                    </a:lnTo>
                    <a:lnTo>
                      <a:pt x="9022" y="24035"/>
                    </a:lnTo>
                    <a:lnTo>
                      <a:pt x="8811" y="24599"/>
                    </a:lnTo>
                    <a:lnTo>
                      <a:pt x="8670" y="25163"/>
                    </a:lnTo>
                    <a:lnTo>
                      <a:pt x="8599" y="25798"/>
                    </a:lnTo>
                    <a:lnTo>
                      <a:pt x="8599" y="26432"/>
                    </a:lnTo>
                    <a:lnTo>
                      <a:pt x="8599" y="27912"/>
                    </a:lnTo>
                    <a:lnTo>
                      <a:pt x="8599" y="29251"/>
                    </a:lnTo>
                    <a:lnTo>
                      <a:pt x="8529" y="29886"/>
                    </a:lnTo>
                    <a:lnTo>
                      <a:pt x="8317" y="30449"/>
                    </a:lnTo>
                    <a:lnTo>
                      <a:pt x="8247" y="30590"/>
                    </a:lnTo>
                    <a:lnTo>
                      <a:pt x="8106" y="30802"/>
                    </a:lnTo>
                    <a:lnTo>
                      <a:pt x="7683" y="31084"/>
                    </a:lnTo>
                    <a:lnTo>
                      <a:pt x="6626" y="31859"/>
                    </a:lnTo>
                    <a:lnTo>
                      <a:pt x="6132" y="32212"/>
                    </a:lnTo>
                    <a:lnTo>
                      <a:pt x="5780" y="32634"/>
                    </a:lnTo>
                    <a:lnTo>
                      <a:pt x="5639" y="32846"/>
                    </a:lnTo>
                    <a:lnTo>
                      <a:pt x="5639" y="33128"/>
                    </a:lnTo>
                    <a:lnTo>
                      <a:pt x="5639" y="33339"/>
                    </a:lnTo>
                    <a:lnTo>
                      <a:pt x="5710" y="33621"/>
                    </a:lnTo>
                    <a:lnTo>
                      <a:pt x="5850" y="33762"/>
                    </a:lnTo>
                    <a:lnTo>
                      <a:pt x="6132" y="33762"/>
                    </a:lnTo>
                    <a:lnTo>
                      <a:pt x="6344" y="33692"/>
                    </a:lnTo>
                    <a:lnTo>
                      <a:pt x="6696" y="33480"/>
                    </a:lnTo>
                    <a:lnTo>
                      <a:pt x="7119" y="33057"/>
                    </a:lnTo>
                    <a:lnTo>
                      <a:pt x="7894" y="32141"/>
                    </a:lnTo>
                    <a:lnTo>
                      <a:pt x="8388" y="31507"/>
                    </a:lnTo>
                    <a:lnTo>
                      <a:pt x="8388" y="31859"/>
                    </a:lnTo>
                    <a:lnTo>
                      <a:pt x="8176" y="32353"/>
                    </a:lnTo>
                    <a:lnTo>
                      <a:pt x="7754" y="33480"/>
                    </a:lnTo>
                    <a:lnTo>
                      <a:pt x="7542" y="34115"/>
                    </a:lnTo>
                    <a:lnTo>
                      <a:pt x="7401" y="34608"/>
                    </a:lnTo>
                    <a:lnTo>
                      <a:pt x="7401" y="34820"/>
                    </a:lnTo>
                    <a:lnTo>
                      <a:pt x="7401" y="35031"/>
                    </a:lnTo>
                    <a:lnTo>
                      <a:pt x="7472" y="35172"/>
                    </a:lnTo>
                    <a:lnTo>
                      <a:pt x="7613" y="35242"/>
                    </a:lnTo>
                    <a:lnTo>
                      <a:pt x="7965" y="35242"/>
                    </a:lnTo>
                    <a:lnTo>
                      <a:pt x="8106" y="35172"/>
                    </a:lnTo>
                    <a:lnTo>
                      <a:pt x="8176" y="35031"/>
                    </a:lnTo>
                    <a:lnTo>
                      <a:pt x="8388" y="34749"/>
                    </a:lnTo>
                    <a:lnTo>
                      <a:pt x="8458" y="34326"/>
                    </a:lnTo>
                    <a:lnTo>
                      <a:pt x="8529" y="33410"/>
                    </a:lnTo>
                    <a:lnTo>
                      <a:pt x="8599" y="32705"/>
                    </a:lnTo>
                    <a:lnTo>
                      <a:pt x="8740" y="33410"/>
                    </a:lnTo>
                    <a:lnTo>
                      <a:pt x="8952" y="33903"/>
                    </a:lnTo>
                    <a:lnTo>
                      <a:pt x="9163" y="34256"/>
                    </a:lnTo>
                    <a:lnTo>
                      <a:pt x="9375" y="34397"/>
                    </a:lnTo>
                    <a:lnTo>
                      <a:pt x="9516" y="34397"/>
                    </a:lnTo>
                    <a:lnTo>
                      <a:pt x="9586" y="34326"/>
                    </a:lnTo>
                    <a:lnTo>
                      <a:pt x="9657" y="34256"/>
                    </a:lnTo>
                    <a:lnTo>
                      <a:pt x="9727" y="34044"/>
                    </a:lnTo>
                    <a:lnTo>
                      <a:pt x="9798" y="33551"/>
                    </a:lnTo>
                    <a:lnTo>
                      <a:pt x="9657" y="32775"/>
                    </a:lnTo>
                    <a:lnTo>
                      <a:pt x="10079" y="33410"/>
                    </a:lnTo>
                    <a:lnTo>
                      <a:pt x="10643" y="34256"/>
                    </a:lnTo>
                    <a:lnTo>
                      <a:pt x="10925" y="34608"/>
                    </a:lnTo>
                    <a:lnTo>
                      <a:pt x="11207" y="34890"/>
                    </a:lnTo>
                    <a:lnTo>
                      <a:pt x="11419" y="34960"/>
                    </a:lnTo>
                    <a:lnTo>
                      <a:pt x="11701" y="34960"/>
                    </a:lnTo>
                    <a:lnTo>
                      <a:pt x="11842" y="34890"/>
                    </a:lnTo>
                    <a:lnTo>
                      <a:pt x="11912" y="34749"/>
                    </a:lnTo>
                    <a:lnTo>
                      <a:pt x="11983" y="34538"/>
                    </a:lnTo>
                    <a:lnTo>
                      <a:pt x="11983" y="34397"/>
                    </a:lnTo>
                    <a:lnTo>
                      <a:pt x="11842" y="34185"/>
                    </a:lnTo>
                    <a:lnTo>
                      <a:pt x="11560" y="33762"/>
                    </a:lnTo>
                    <a:lnTo>
                      <a:pt x="11207" y="33269"/>
                    </a:lnTo>
                    <a:lnTo>
                      <a:pt x="10291" y="32494"/>
                    </a:lnTo>
                    <a:lnTo>
                      <a:pt x="9657" y="31930"/>
                    </a:lnTo>
                    <a:lnTo>
                      <a:pt x="10643" y="32494"/>
                    </a:lnTo>
                    <a:lnTo>
                      <a:pt x="11771" y="33198"/>
                    </a:lnTo>
                    <a:lnTo>
                      <a:pt x="12194" y="33339"/>
                    </a:lnTo>
                    <a:lnTo>
                      <a:pt x="12335" y="33339"/>
                    </a:lnTo>
                    <a:lnTo>
                      <a:pt x="12335" y="33269"/>
                    </a:lnTo>
                    <a:lnTo>
                      <a:pt x="12335" y="33128"/>
                    </a:lnTo>
                    <a:lnTo>
                      <a:pt x="12124" y="32916"/>
                    </a:lnTo>
                    <a:lnTo>
                      <a:pt x="11489" y="32141"/>
                    </a:lnTo>
                    <a:lnTo>
                      <a:pt x="11137" y="31789"/>
                    </a:lnTo>
                    <a:lnTo>
                      <a:pt x="10784" y="31577"/>
                    </a:lnTo>
                    <a:lnTo>
                      <a:pt x="10220" y="31295"/>
                    </a:lnTo>
                    <a:lnTo>
                      <a:pt x="10009" y="31154"/>
                    </a:lnTo>
                    <a:lnTo>
                      <a:pt x="9727" y="30943"/>
                    </a:lnTo>
                    <a:lnTo>
                      <a:pt x="9516" y="30590"/>
                    </a:lnTo>
                    <a:lnTo>
                      <a:pt x="9304" y="30027"/>
                    </a:lnTo>
                    <a:lnTo>
                      <a:pt x="9234" y="29604"/>
                    </a:lnTo>
                    <a:lnTo>
                      <a:pt x="9163" y="29181"/>
                    </a:lnTo>
                    <a:lnTo>
                      <a:pt x="9234" y="28123"/>
                    </a:lnTo>
                    <a:lnTo>
                      <a:pt x="9445" y="26291"/>
                    </a:lnTo>
                    <a:lnTo>
                      <a:pt x="10079" y="27348"/>
                    </a:lnTo>
                    <a:lnTo>
                      <a:pt x="10573" y="28123"/>
                    </a:lnTo>
                    <a:lnTo>
                      <a:pt x="11066" y="28899"/>
                    </a:lnTo>
                    <a:lnTo>
                      <a:pt x="11560" y="29392"/>
                    </a:lnTo>
                    <a:lnTo>
                      <a:pt x="11771" y="29533"/>
                    </a:lnTo>
                    <a:lnTo>
                      <a:pt x="11983" y="29604"/>
                    </a:lnTo>
                    <a:lnTo>
                      <a:pt x="12194" y="29533"/>
                    </a:lnTo>
                    <a:lnTo>
                      <a:pt x="12335" y="29322"/>
                    </a:lnTo>
                    <a:lnTo>
                      <a:pt x="12405" y="28969"/>
                    </a:lnTo>
                    <a:lnTo>
                      <a:pt x="12405" y="28476"/>
                    </a:lnTo>
                    <a:lnTo>
                      <a:pt x="12335" y="28194"/>
                    </a:lnTo>
                    <a:lnTo>
                      <a:pt x="12194" y="27842"/>
                    </a:lnTo>
                    <a:lnTo>
                      <a:pt x="11560" y="27066"/>
                    </a:lnTo>
                    <a:lnTo>
                      <a:pt x="10855" y="26361"/>
                    </a:lnTo>
                    <a:lnTo>
                      <a:pt x="10573" y="26009"/>
                    </a:lnTo>
                    <a:lnTo>
                      <a:pt x="10361" y="25798"/>
                    </a:lnTo>
                    <a:lnTo>
                      <a:pt x="9939" y="25586"/>
                    </a:lnTo>
                    <a:lnTo>
                      <a:pt x="9727" y="25516"/>
                    </a:lnTo>
                    <a:lnTo>
                      <a:pt x="9657" y="25375"/>
                    </a:lnTo>
                    <a:lnTo>
                      <a:pt x="9586" y="25234"/>
                    </a:lnTo>
                    <a:lnTo>
                      <a:pt x="9516" y="25022"/>
                    </a:lnTo>
                    <a:lnTo>
                      <a:pt x="9657" y="24670"/>
                    </a:lnTo>
                    <a:lnTo>
                      <a:pt x="9939" y="23260"/>
                    </a:lnTo>
                    <a:lnTo>
                      <a:pt x="10150" y="21850"/>
                    </a:lnTo>
                    <a:lnTo>
                      <a:pt x="11842" y="24388"/>
                    </a:lnTo>
                    <a:lnTo>
                      <a:pt x="12899" y="25938"/>
                    </a:lnTo>
                    <a:lnTo>
                      <a:pt x="13886" y="27630"/>
                    </a:lnTo>
                    <a:lnTo>
                      <a:pt x="14731" y="29322"/>
                    </a:lnTo>
                    <a:lnTo>
                      <a:pt x="15154" y="30168"/>
                    </a:lnTo>
                    <a:lnTo>
                      <a:pt x="15436" y="30943"/>
                    </a:lnTo>
                    <a:lnTo>
                      <a:pt x="15648" y="31718"/>
                    </a:lnTo>
                    <a:lnTo>
                      <a:pt x="15718" y="32353"/>
                    </a:lnTo>
                    <a:lnTo>
                      <a:pt x="15718" y="32987"/>
                    </a:lnTo>
                    <a:lnTo>
                      <a:pt x="15577" y="33551"/>
                    </a:lnTo>
                    <a:lnTo>
                      <a:pt x="15507" y="33762"/>
                    </a:lnTo>
                    <a:lnTo>
                      <a:pt x="15225" y="33974"/>
                    </a:lnTo>
                    <a:lnTo>
                      <a:pt x="14520" y="34679"/>
                    </a:lnTo>
                    <a:lnTo>
                      <a:pt x="12405" y="36229"/>
                    </a:lnTo>
                    <a:lnTo>
                      <a:pt x="11348" y="37075"/>
                    </a:lnTo>
                    <a:lnTo>
                      <a:pt x="10502" y="37780"/>
                    </a:lnTo>
                    <a:lnTo>
                      <a:pt x="10220" y="38132"/>
                    </a:lnTo>
                    <a:lnTo>
                      <a:pt x="9939" y="38414"/>
                    </a:lnTo>
                    <a:lnTo>
                      <a:pt x="9868" y="38626"/>
                    </a:lnTo>
                    <a:lnTo>
                      <a:pt x="9868" y="38767"/>
                    </a:lnTo>
                    <a:lnTo>
                      <a:pt x="9939" y="38837"/>
                    </a:lnTo>
                    <a:lnTo>
                      <a:pt x="10079" y="38908"/>
                    </a:lnTo>
                    <a:lnTo>
                      <a:pt x="10432" y="38837"/>
                    </a:lnTo>
                    <a:lnTo>
                      <a:pt x="10855" y="38696"/>
                    </a:lnTo>
                    <a:lnTo>
                      <a:pt x="11278" y="38485"/>
                    </a:lnTo>
                    <a:lnTo>
                      <a:pt x="12687" y="37709"/>
                    </a:lnTo>
                    <a:lnTo>
                      <a:pt x="12687" y="37709"/>
                    </a:lnTo>
                    <a:lnTo>
                      <a:pt x="12264" y="38767"/>
                    </a:lnTo>
                    <a:lnTo>
                      <a:pt x="11912" y="39542"/>
                    </a:lnTo>
                    <a:lnTo>
                      <a:pt x="11560" y="40247"/>
                    </a:lnTo>
                    <a:lnTo>
                      <a:pt x="10996" y="41163"/>
                    </a:lnTo>
                    <a:lnTo>
                      <a:pt x="10643" y="41586"/>
                    </a:lnTo>
                    <a:lnTo>
                      <a:pt x="10291" y="41938"/>
                    </a:lnTo>
                    <a:lnTo>
                      <a:pt x="10150" y="42150"/>
                    </a:lnTo>
                    <a:lnTo>
                      <a:pt x="10009" y="42361"/>
                    </a:lnTo>
                    <a:lnTo>
                      <a:pt x="10009" y="42573"/>
                    </a:lnTo>
                    <a:lnTo>
                      <a:pt x="10150" y="42855"/>
                    </a:lnTo>
                    <a:lnTo>
                      <a:pt x="10291" y="43066"/>
                    </a:lnTo>
                    <a:lnTo>
                      <a:pt x="10502" y="43137"/>
                    </a:lnTo>
                    <a:lnTo>
                      <a:pt x="10643" y="43207"/>
                    </a:lnTo>
                    <a:lnTo>
                      <a:pt x="10784" y="43137"/>
                    </a:lnTo>
                    <a:lnTo>
                      <a:pt x="11066" y="42925"/>
                    </a:lnTo>
                    <a:lnTo>
                      <a:pt x="11348" y="42502"/>
                    </a:lnTo>
                    <a:lnTo>
                      <a:pt x="11912" y="41656"/>
                    </a:lnTo>
                    <a:lnTo>
                      <a:pt x="12124" y="41445"/>
                    </a:lnTo>
                    <a:lnTo>
                      <a:pt x="12194" y="41375"/>
                    </a:lnTo>
                    <a:lnTo>
                      <a:pt x="12264" y="41375"/>
                    </a:lnTo>
                    <a:lnTo>
                      <a:pt x="12124" y="41656"/>
                    </a:lnTo>
                    <a:lnTo>
                      <a:pt x="12053" y="42079"/>
                    </a:lnTo>
                    <a:lnTo>
                      <a:pt x="12053" y="42432"/>
                    </a:lnTo>
                    <a:lnTo>
                      <a:pt x="12124" y="42855"/>
                    </a:lnTo>
                    <a:lnTo>
                      <a:pt x="12194" y="43137"/>
                    </a:lnTo>
                    <a:lnTo>
                      <a:pt x="12335" y="43348"/>
                    </a:lnTo>
                    <a:lnTo>
                      <a:pt x="12476" y="43419"/>
                    </a:lnTo>
                    <a:lnTo>
                      <a:pt x="12546" y="43348"/>
                    </a:lnTo>
                    <a:lnTo>
                      <a:pt x="12617" y="43137"/>
                    </a:lnTo>
                    <a:lnTo>
                      <a:pt x="12617" y="42855"/>
                    </a:lnTo>
                    <a:lnTo>
                      <a:pt x="12617" y="42220"/>
                    </a:lnTo>
                    <a:lnTo>
                      <a:pt x="12617" y="41656"/>
                    </a:lnTo>
                    <a:lnTo>
                      <a:pt x="12687" y="41445"/>
                    </a:lnTo>
                    <a:lnTo>
                      <a:pt x="12758" y="41375"/>
                    </a:lnTo>
                    <a:lnTo>
                      <a:pt x="12969" y="41938"/>
                    </a:lnTo>
                    <a:lnTo>
                      <a:pt x="13322" y="42573"/>
                    </a:lnTo>
                    <a:lnTo>
                      <a:pt x="13463" y="42855"/>
                    </a:lnTo>
                    <a:lnTo>
                      <a:pt x="13745" y="43066"/>
                    </a:lnTo>
                    <a:lnTo>
                      <a:pt x="14027" y="43137"/>
                    </a:lnTo>
                    <a:lnTo>
                      <a:pt x="14379" y="43066"/>
                    </a:lnTo>
                    <a:lnTo>
                      <a:pt x="14661" y="42855"/>
                    </a:lnTo>
                    <a:lnTo>
                      <a:pt x="14802" y="42714"/>
                    </a:lnTo>
                    <a:lnTo>
                      <a:pt x="14802" y="42502"/>
                    </a:lnTo>
                    <a:lnTo>
                      <a:pt x="14731" y="42361"/>
                    </a:lnTo>
                    <a:lnTo>
                      <a:pt x="14308" y="41938"/>
                    </a:lnTo>
                    <a:lnTo>
                      <a:pt x="14168" y="41797"/>
                    </a:lnTo>
                    <a:lnTo>
                      <a:pt x="14097" y="41656"/>
                    </a:lnTo>
                    <a:lnTo>
                      <a:pt x="13674" y="40529"/>
                    </a:lnTo>
                    <a:lnTo>
                      <a:pt x="13392" y="39824"/>
                    </a:lnTo>
                    <a:lnTo>
                      <a:pt x="13251" y="39119"/>
                    </a:lnTo>
                    <a:lnTo>
                      <a:pt x="13181" y="38837"/>
                    </a:lnTo>
                    <a:lnTo>
                      <a:pt x="13181" y="38485"/>
                    </a:lnTo>
                    <a:lnTo>
                      <a:pt x="13251" y="38203"/>
                    </a:lnTo>
                    <a:lnTo>
                      <a:pt x="13322" y="37921"/>
                    </a:lnTo>
                    <a:lnTo>
                      <a:pt x="13533" y="37639"/>
                    </a:lnTo>
                    <a:lnTo>
                      <a:pt x="13745" y="37427"/>
                    </a:lnTo>
                    <a:lnTo>
                      <a:pt x="14097" y="37216"/>
                    </a:lnTo>
                    <a:lnTo>
                      <a:pt x="14520" y="37075"/>
                    </a:lnTo>
                    <a:lnTo>
                      <a:pt x="14872" y="38273"/>
                    </a:lnTo>
                    <a:lnTo>
                      <a:pt x="15154" y="39049"/>
                    </a:lnTo>
                    <a:lnTo>
                      <a:pt x="15436" y="39824"/>
                    </a:lnTo>
                    <a:lnTo>
                      <a:pt x="15789" y="40458"/>
                    </a:lnTo>
                    <a:lnTo>
                      <a:pt x="16000" y="40599"/>
                    </a:lnTo>
                    <a:lnTo>
                      <a:pt x="16141" y="40670"/>
                    </a:lnTo>
                    <a:lnTo>
                      <a:pt x="16353" y="40599"/>
                    </a:lnTo>
                    <a:lnTo>
                      <a:pt x="16493" y="40458"/>
                    </a:lnTo>
                    <a:lnTo>
                      <a:pt x="16705" y="40106"/>
                    </a:lnTo>
                    <a:lnTo>
                      <a:pt x="16846" y="39612"/>
                    </a:lnTo>
                    <a:lnTo>
                      <a:pt x="16846" y="39260"/>
                    </a:lnTo>
                    <a:lnTo>
                      <a:pt x="16705" y="38908"/>
                    </a:lnTo>
                    <a:lnTo>
                      <a:pt x="16493" y="38414"/>
                    </a:lnTo>
                    <a:lnTo>
                      <a:pt x="16282" y="37991"/>
                    </a:lnTo>
                    <a:lnTo>
                      <a:pt x="15718" y="37075"/>
                    </a:lnTo>
                    <a:lnTo>
                      <a:pt x="15507" y="36723"/>
                    </a:lnTo>
                    <a:lnTo>
                      <a:pt x="15366" y="36370"/>
                    </a:lnTo>
                    <a:lnTo>
                      <a:pt x="15154" y="35454"/>
                    </a:lnTo>
                    <a:lnTo>
                      <a:pt x="15154" y="35172"/>
                    </a:lnTo>
                    <a:lnTo>
                      <a:pt x="15154" y="34890"/>
                    </a:lnTo>
                    <a:lnTo>
                      <a:pt x="15295" y="34608"/>
                    </a:lnTo>
                    <a:lnTo>
                      <a:pt x="15436" y="34256"/>
                    </a:lnTo>
                    <a:lnTo>
                      <a:pt x="16071" y="33269"/>
                    </a:lnTo>
                    <a:lnTo>
                      <a:pt x="16775" y="35031"/>
                    </a:lnTo>
                    <a:lnTo>
                      <a:pt x="17410" y="36793"/>
                    </a:lnTo>
                    <a:lnTo>
                      <a:pt x="17903" y="38626"/>
                    </a:lnTo>
                    <a:lnTo>
                      <a:pt x="18115" y="39542"/>
                    </a:lnTo>
                    <a:lnTo>
                      <a:pt x="18256" y="40458"/>
                    </a:lnTo>
                    <a:lnTo>
                      <a:pt x="18326" y="41445"/>
                    </a:lnTo>
                    <a:lnTo>
                      <a:pt x="18326" y="41656"/>
                    </a:lnTo>
                    <a:lnTo>
                      <a:pt x="18326" y="41868"/>
                    </a:lnTo>
                    <a:lnTo>
                      <a:pt x="18185" y="41938"/>
                    </a:lnTo>
                    <a:lnTo>
                      <a:pt x="18044" y="42079"/>
                    </a:lnTo>
                    <a:lnTo>
                      <a:pt x="17551" y="42643"/>
                    </a:lnTo>
                    <a:lnTo>
                      <a:pt x="17198" y="42996"/>
                    </a:lnTo>
                    <a:lnTo>
                      <a:pt x="16634" y="43419"/>
                    </a:lnTo>
                    <a:lnTo>
                      <a:pt x="16071" y="43842"/>
                    </a:lnTo>
                    <a:lnTo>
                      <a:pt x="15648" y="44123"/>
                    </a:lnTo>
                    <a:lnTo>
                      <a:pt x="15225" y="44194"/>
                    </a:lnTo>
                    <a:lnTo>
                      <a:pt x="14661" y="44335"/>
                    </a:lnTo>
                    <a:lnTo>
                      <a:pt x="13322" y="44687"/>
                    </a:lnTo>
                    <a:lnTo>
                      <a:pt x="12687" y="44899"/>
                    </a:lnTo>
                    <a:lnTo>
                      <a:pt x="12124" y="45181"/>
                    </a:lnTo>
                    <a:lnTo>
                      <a:pt x="11912" y="45392"/>
                    </a:lnTo>
                    <a:lnTo>
                      <a:pt x="11771" y="45604"/>
                    </a:lnTo>
                    <a:lnTo>
                      <a:pt x="11630" y="45815"/>
                    </a:lnTo>
                    <a:lnTo>
                      <a:pt x="11630" y="46097"/>
                    </a:lnTo>
                    <a:lnTo>
                      <a:pt x="11630" y="46238"/>
                    </a:lnTo>
                    <a:lnTo>
                      <a:pt x="11701" y="46308"/>
                    </a:lnTo>
                    <a:lnTo>
                      <a:pt x="12053" y="46308"/>
                    </a:lnTo>
                    <a:lnTo>
                      <a:pt x="12476" y="46238"/>
                    </a:lnTo>
                    <a:lnTo>
                      <a:pt x="12969" y="46097"/>
                    </a:lnTo>
                    <a:lnTo>
                      <a:pt x="14027" y="45745"/>
                    </a:lnTo>
                    <a:lnTo>
                      <a:pt x="14661" y="45533"/>
                    </a:lnTo>
                    <a:lnTo>
                      <a:pt x="14379" y="46097"/>
                    </a:lnTo>
                    <a:lnTo>
                      <a:pt x="14027" y="46802"/>
                    </a:lnTo>
                    <a:lnTo>
                      <a:pt x="13674" y="47436"/>
                    </a:lnTo>
                    <a:lnTo>
                      <a:pt x="13463" y="47718"/>
                    </a:lnTo>
                    <a:lnTo>
                      <a:pt x="13251" y="47930"/>
                    </a:lnTo>
                    <a:lnTo>
                      <a:pt x="13040" y="48141"/>
                    </a:lnTo>
                    <a:lnTo>
                      <a:pt x="12758" y="48212"/>
                    </a:lnTo>
                    <a:lnTo>
                      <a:pt x="12194" y="48353"/>
                    </a:lnTo>
                    <a:lnTo>
                      <a:pt x="11912" y="48493"/>
                    </a:lnTo>
                    <a:lnTo>
                      <a:pt x="11701" y="48634"/>
                    </a:lnTo>
                    <a:lnTo>
                      <a:pt x="11489" y="48846"/>
                    </a:lnTo>
                    <a:lnTo>
                      <a:pt x="11348" y="49128"/>
                    </a:lnTo>
                    <a:lnTo>
                      <a:pt x="11278" y="49692"/>
                    </a:lnTo>
                    <a:lnTo>
                      <a:pt x="11278" y="49903"/>
                    </a:lnTo>
                    <a:lnTo>
                      <a:pt x="11348" y="49974"/>
                    </a:lnTo>
                    <a:lnTo>
                      <a:pt x="11419" y="50044"/>
                    </a:lnTo>
                    <a:lnTo>
                      <a:pt x="11560" y="50044"/>
                    </a:lnTo>
                    <a:lnTo>
                      <a:pt x="11842" y="49974"/>
                    </a:lnTo>
                    <a:lnTo>
                      <a:pt x="12124" y="49762"/>
                    </a:lnTo>
                    <a:lnTo>
                      <a:pt x="12476" y="49480"/>
                    </a:lnTo>
                    <a:lnTo>
                      <a:pt x="12969" y="48916"/>
                    </a:lnTo>
                    <a:lnTo>
                      <a:pt x="12969" y="49551"/>
                    </a:lnTo>
                    <a:lnTo>
                      <a:pt x="13040" y="49903"/>
                    </a:lnTo>
                    <a:lnTo>
                      <a:pt x="13181" y="50185"/>
                    </a:lnTo>
                    <a:lnTo>
                      <a:pt x="13322" y="50467"/>
                    </a:lnTo>
                    <a:lnTo>
                      <a:pt x="13533" y="50608"/>
                    </a:lnTo>
                    <a:lnTo>
                      <a:pt x="13815" y="50608"/>
                    </a:lnTo>
                    <a:lnTo>
                      <a:pt x="14097" y="50397"/>
                    </a:lnTo>
                    <a:lnTo>
                      <a:pt x="14238" y="50256"/>
                    </a:lnTo>
                    <a:lnTo>
                      <a:pt x="14308" y="50044"/>
                    </a:lnTo>
                    <a:lnTo>
                      <a:pt x="14308" y="49480"/>
                    </a:lnTo>
                    <a:lnTo>
                      <a:pt x="14238" y="48916"/>
                    </a:lnTo>
                    <a:lnTo>
                      <a:pt x="14238" y="48634"/>
                    </a:lnTo>
                    <a:lnTo>
                      <a:pt x="14308" y="48423"/>
                    </a:lnTo>
                    <a:lnTo>
                      <a:pt x="14520" y="48987"/>
                    </a:lnTo>
                    <a:lnTo>
                      <a:pt x="14872" y="49833"/>
                    </a:lnTo>
                    <a:lnTo>
                      <a:pt x="15084" y="50256"/>
                    </a:lnTo>
                    <a:lnTo>
                      <a:pt x="15366" y="50608"/>
                    </a:lnTo>
                    <a:lnTo>
                      <a:pt x="15648" y="50890"/>
                    </a:lnTo>
                    <a:lnTo>
                      <a:pt x="15930" y="50890"/>
                    </a:lnTo>
                    <a:lnTo>
                      <a:pt x="16141" y="50819"/>
                    </a:lnTo>
                    <a:lnTo>
                      <a:pt x="16282" y="50749"/>
                    </a:lnTo>
                    <a:lnTo>
                      <a:pt x="16423" y="50608"/>
                    </a:lnTo>
                    <a:lnTo>
                      <a:pt x="16423" y="50467"/>
                    </a:lnTo>
                    <a:lnTo>
                      <a:pt x="16423" y="50115"/>
                    </a:lnTo>
                    <a:lnTo>
                      <a:pt x="16212" y="49762"/>
                    </a:lnTo>
                    <a:lnTo>
                      <a:pt x="15718" y="49128"/>
                    </a:lnTo>
                    <a:lnTo>
                      <a:pt x="15436" y="48705"/>
                    </a:lnTo>
                    <a:lnTo>
                      <a:pt x="15084" y="47789"/>
                    </a:lnTo>
                    <a:lnTo>
                      <a:pt x="15013" y="47436"/>
                    </a:lnTo>
                    <a:lnTo>
                      <a:pt x="14943" y="47084"/>
                    </a:lnTo>
                    <a:lnTo>
                      <a:pt x="14943" y="46731"/>
                    </a:lnTo>
                    <a:lnTo>
                      <a:pt x="15084" y="46379"/>
                    </a:lnTo>
                    <a:lnTo>
                      <a:pt x="15295" y="45956"/>
                    </a:lnTo>
                    <a:lnTo>
                      <a:pt x="15648" y="45392"/>
                    </a:lnTo>
                    <a:lnTo>
                      <a:pt x="16071" y="44758"/>
                    </a:lnTo>
                    <a:lnTo>
                      <a:pt x="16634" y="44123"/>
                    </a:lnTo>
                    <a:lnTo>
                      <a:pt x="16634" y="44123"/>
                    </a:lnTo>
                    <a:lnTo>
                      <a:pt x="16282" y="45745"/>
                    </a:lnTo>
                    <a:lnTo>
                      <a:pt x="16212" y="46520"/>
                    </a:lnTo>
                    <a:lnTo>
                      <a:pt x="16141" y="47366"/>
                    </a:lnTo>
                    <a:lnTo>
                      <a:pt x="16212" y="46943"/>
                    </a:lnTo>
                    <a:lnTo>
                      <a:pt x="16423" y="46379"/>
                    </a:lnTo>
                    <a:lnTo>
                      <a:pt x="17128" y="44899"/>
                    </a:lnTo>
                    <a:lnTo>
                      <a:pt x="17551" y="44123"/>
                    </a:lnTo>
                    <a:lnTo>
                      <a:pt x="17974" y="43419"/>
                    </a:lnTo>
                    <a:lnTo>
                      <a:pt x="18326" y="42925"/>
                    </a:lnTo>
                    <a:lnTo>
                      <a:pt x="18678" y="42643"/>
                    </a:lnTo>
                    <a:lnTo>
                      <a:pt x="18960" y="44123"/>
                    </a:lnTo>
                    <a:lnTo>
                      <a:pt x="19172" y="45745"/>
                    </a:lnTo>
                    <a:lnTo>
                      <a:pt x="19313" y="46520"/>
                    </a:lnTo>
                    <a:lnTo>
                      <a:pt x="19313" y="47295"/>
                    </a:lnTo>
                    <a:lnTo>
                      <a:pt x="19242" y="48000"/>
                    </a:lnTo>
                    <a:lnTo>
                      <a:pt x="19031" y="48634"/>
                    </a:lnTo>
                    <a:lnTo>
                      <a:pt x="18256" y="50185"/>
                    </a:lnTo>
                    <a:lnTo>
                      <a:pt x="17762" y="51101"/>
                    </a:lnTo>
                    <a:lnTo>
                      <a:pt x="17621" y="51383"/>
                    </a:lnTo>
                    <a:lnTo>
                      <a:pt x="17621" y="51454"/>
                    </a:lnTo>
                    <a:lnTo>
                      <a:pt x="18044" y="51031"/>
                    </a:lnTo>
                    <a:lnTo>
                      <a:pt x="18538" y="50538"/>
                    </a:lnTo>
                    <a:lnTo>
                      <a:pt x="18960" y="50115"/>
                    </a:lnTo>
                    <a:lnTo>
                      <a:pt x="19383" y="49621"/>
                    </a:lnTo>
                    <a:lnTo>
                      <a:pt x="19383" y="50890"/>
                    </a:lnTo>
                    <a:lnTo>
                      <a:pt x="19313" y="51313"/>
                    </a:lnTo>
                    <a:lnTo>
                      <a:pt x="19172" y="51524"/>
                    </a:lnTo>
                    <a:lnTo>
                      <a:pt x="19031" y="51736"/>
                    </a:lnTo>
                    <a:lnTo>
                      <a:pt x="18749" y="52018"/>
                    </a:lnTo>
                    <a:lnTo>
                      <a:pt x="18397" y="52300"/>
                    </a:lnTo>
                    <a:lnTo>
                      <a:pt x="17974" y="52793"/>
                    </a:lnTo>
                    <a:lnTo>
                      <a:pt x="17480" y="53286"/>
                    </a:lnTo>
                    <a:lnTo>
                      <a:pt x="16846" y="53780"/>
                    </a:lnTo>
                    <a:lnTo>
                      <a:pt x="16564" y="54062"/>
                    </a:lnTo>
                    <a:lnTo>
                      <a:pt x="16423" y="54344"/>
                    </a:lnTo>
                    <a:lnTo>
                      <a:pt x="16282" y="54696"/>
                    </a:lnTo>
                    <a:lnTo>
                      <a:pt x="16282" y="55119"/>
                    </a:lnTo>
                    <a:lnTo>
                      <a:pt x="16705" y="54837"/>
                    </a:lnTo>
                    <a:lnTo>
                      <a:pt x="17692" y="54273"/>
                    </a:lnTo>
                    <a:lnTo>
                      <a:pt x="19172" y="53498"/>
                    </a:lnTo>
                    <a:lnTo>
                      <a:pt x="18678" y="54203"/>
                    </a:lnTo>
                    <a:lnTo>
                      <a:pt x="18044" y="55260"/>
                    </a:lnTo>
                    <a:lnTo>
                      <a:pt x="17762" y="55824"/>
                    </a:lnTo>
                    <a:lnTo>
                      <a:pt x="17692" y="56317"/>
                    </a:lnTo>
                    <a:lnTo>
                      <a:pt x="17621" y="56529"/>
                    </a:lnTo>
                    <a:lnTo>
                      <a:pt x="17692" y="56670"/>
                    </a:lnTo>
                    <a:lnTo>
                      <a:pt x="17762" y="56881"/>
                    </a:lnTo>
                    <a:lnTo>
                      <a:pt x="17903" y="56952"/>
                    </a:lnTo>
                    <a:lnTo>
                      <a:pt x="18044" y="57022"/>
                    </a:lnTo>
                    <a:lnTo>
                      <a:pt x="18185" y="56952"/>
                    </a:lnTo>
                    <a:lnTo>
                      <a:pt x="18397" y="56670"/>
                    </a:lnTo>
                    <a:lnTo>
                      <a:pt x="18608" y="56247"/>
                    </a:lnTo>
                    <a:lnTo>
                      <a:pt x="18819" y="55683"/>
                    </a:lnTo>
                    <a:lnTo>
                      <a:pt x="19172" y="54485"/>
                    </a:lnTo>
                    <a:lnTo>
                      <a:pt x="19313" y="53991"/>
                    </a:lnTo>
                    <a:lnTo>
                      <a:pt x="19454" y="53709"/>
                    </a:lnTo>
                    <a:lnTo>
                      <a:pt x="19383" y="54696"/>
                    </a:lnTo>
                    <a:lnTo>
                      <a:pt x="19313" y="55965"/>
                    </a:lnTo>
                    <a:lnTo>
                      <a:pt x="19383" y="56529"/>
                    </a:lnTo>
                    <a:lnTo>
                      <a:pt x="19524" y="57022"/>
                    </a:lnTo>
                    <a:lnTo>
                      <a:pt x="19665" y="57234"/>
                    </a:lnTo>
                    <a:lnTo>
                      <a:pt x="19806" y="57375"/>
                    </a:lnTo>
                    <a:lnTo>
                      <a:pt x="20018" y="57445"/>
                    </a:lnTo>
                    <a:lnTo>
                      <a:pt x="20229" y="57515"/>
                    </a:lnTo>
                    <a:lnTo>
                      <a:pt x="20441" y="57515"/>
                    </a:lnTo>
                    <a:lnTo>
                      <a:pt x="20582" y="57445"/>
                    </a:lnTo>
                    <a:lnTo>
                      <a:pt x="20723" y="57304"/>
                    </a:lnTo>
                    <a:lnTo>
                      <a:pt x="20793" y="57093"/>
                    </a:lnTo>
                    <a:lnTo>
                      <a:pt x="20863" y="56670"/>
                    </a:lnTo>
                    <a:lnTo>
                      <a:pt x="20793" y="56106"/>
                    </a:lnTo>
                    <a:lnTo>
                      <a:pt x="20652" y="55542"/>
                    </a:lnTo>
                    <a:lnTo>
                      <a:pt x="20793" y="55965"/>
                    </a:lnTo>
                    <a:lnTo>
                      <a:pt x="21075" y="56670"/>
                    </a:lnTo>
                    <a:lnTo>
                      <a:pt x="21427" y="57304"/>
                    </a:lnTo>
                    <a:lnTo>
                      <a:pt x="21780" y="57797"/>
                    </a:lnTo>
                    <a:lnTo>
                      <a:pt x="21921" y="57938"/>
                    </a:lnTo>
                    <a:lnTo>
                      <a:pt x="22132" y="58009"/>
                    </a:lnTo>
                    <a:lnTo>
                      <a:pt x="22344" y="58079"/>
                    </a:lnTo>
                    <a:lnTo>
                      <a:pt x="22626" y="58009"/>
                    </a:lnTo>
                    <a:lnTo>
                      <a:pt x="22767" y="57868"/>
                    </a:lnTo>
                    <a:lnTo>
                      <a:pt x="22907" y="57727"/>
                    </a:lnTo>
                    <a:lnTo>
                      <a:pt x="22978" y="57515"/>
                    </a:lnTo>
                    <a:lnTo>
                      <a:pt x="22978" y="57304"/>
                    </a:lnTo>
                    <a:lnTo>
                      <a:pt x="22907" y="56811"/>
                    </a:lnTo>
                    <a:lnTo>
                      <a:pt x="22696" y="56247"/>
                    </a:lnTo>
                    <a:lnTo>
                      <a:pt x="22414" y="55683"/>
                    </a:lnTo>
                    <a:lnTo>
                      <a:pt x="22062" y="55189"/>
                    </a:lnTo>
                    <a:lnTo>
                      <a:pt x="21568" y="54344"/>
                    </a:lnTo>
                    <a:lnTo>
                      <a:pt x="22626" y="54837"/>
                    </a:lnTo>
                    <a:lnTo>
                      <a:pt x="23330" y="55049"/>
                    </a:lnTo>
                    <a:lnTo>
                      <a:pt x="23894" y="55049"/>
                    </a:lnTo>
                    <a:lnTo>
                      <a:pt x="23894" y="54908"/>
                    </a:lnTo>
                    <a:lnTo>
                      <a:pt x="23894" y="54767"/>
                    </a:lnTo>
                    <a:lnTo>
                      <a:pt x="23824" y="54626"/>
                    </a:lnTo>
                    <a:lnTo>
                      <a:pt x="23471" y="54132"/>
                    </a:lnTo>
                    <a:lnTo>
                      <a:pt x="22907" y="53568"/>
                    </a:lnTo>
                    <a:lnTo>
                      <a:pt x="22132" y="52864"/>
                    </a:lnTo>
                    <a:lnTo>
                      <a:pt x="21639" y="52370"/>
                    </a:lnTo>
                    <a:lnTo>
                      <a:pt x="21286" y="51947"/>
                    </a:lnTo>
                    <a:lnTo>
                      <a:pt x="21075" y="51454"/>
                    </a:lnTo>
                    <a:lnTo>
                      <a:pt x="20934" y="51031"/>
                    </a:lnTo>
                    <a:lnTo>
                      <a:pt x="20934" y="50538"/>
                    </a:lnTo>
                    <a:lnTo>
                      <a:pt x="20863" y="49974"/>
                    </a:lnTo>
                    <a:lnTo>
                      <a:pt x="20863" y="48564"/>
                    </a:lnTo>
                    <a:lnTo>
                      <a:pt x="20793" y="47013"/>
                    </a:lnTo>
                    <a:lnTo>
                      <a:pt x="20652" y="45463"/>
                    </a:lnTo>
                    <a:lnTo>
                      <a:pt x="20441" y="43912"/>
                    </a:lnTo>
                    <a:lnTo>
                      <a:pt x="20159" y="42361"/>
                    </a:lnTo>
                    <a:lnTo>
                      <a:pt x="20159" y="42361"/>
                    </a:lnTo>
                    <a:lnTo>
                      <a:pt x="20652" y="42502"/>
                    </a:lnTo>
                    <a:lnTo>
                      <a:pt x="21004" y="42714"/>
                    </a:lnTo>
                    <a:lnTo>
                      <a:pt x="21216" y="42925"/>
                    </a:lnTo>
                    <a:lnTo>
                      <a:pt x="21357" y="43137"/>
                    </a:lnTo>
                    <a:lnTo>
                      <a:pt x="21568" y="43348"/>
                    </a:lnTo>
                    <a:lnTo>
                      <a:pt x="21780" y="43489"/>
                    </a:lnTo>
                    <a:lnTo>
                      <a:pt x="22132" y="43630"/>
                    </a:lnTo>
                    <a:lnTo>
                      <a:pt x="22626" y="43701"/>
                    </a:lnTo>
                    <a:lnTo>
                      <a:pt x="22414" y="45181"/>
                    </a:lnTo>
                    <a:lnTo>
                      <a:pt x="22344" y="45886"/>
                    </a:lnTo>
                    <a:lnTo>
                      <a:pt x="22344" y="46308"/>
                    </a:lnTo>
                    <a:lnTo>
                      <a:pt x="22414" y="46661"/>
                    </a:lnTo>
                    <a:lnTo>
                      <a:pt x="23048" y="45604"/>
                    </a:lnTo>
                    <a:lnTo>
                      <a:pt x="23683" y="44335"/>
                    </a:lnTo>
                    <a:lnTo>
                      <a:pt x="24176" y="44828"/>
                    </a:lnTo>
                    <a:lnTo>
                      <a:pt x="24599" y="45392"/>
                    </a:lnTo>
                    <a:lnTo>
                      <a:pt x="25022" y="45956"/>
                    </a:lnTo>
                    <a:lnTo>
                      <a:pt x="25445" y="46520"/>
                    </a:lnTo>
                    <a:lnTo>
                      <a:pt x="25092" y="46520"/>
                    </a:lnTo>
                    <a:lnTo>
                      <a:pt x="24881" y="46590"/>
                    </a:lnTo>
                    <a:lnTo>
                      <a:pt x="24740" y="46731"/>
                    </a:lnTo>
                    <a:lnTo>
                      <a:pt x="24458" y="47084"/>
                    </a:lnTo>
                    <a:lnTo>
                      <a:pt x="24176" y="47577"/>
                    </a:lnTo>
                    <a:lnTo>
                      <a:pt x="23965" y="48071"/>
                    </a:lnTo>
                    <a:lnTo>
                      <a:pt x="23965" y="48493"/>
                    </a:lnTo>
                    <a:lnTo>
                      <a:pt x="23965" y="48634"/>
                    </a:lnTo>
                    <a:lnTo>
                      <a:pt x="24035" y="48705"/>
                    </a:lnTo>
                    <a:lnTo>
                      <a:pt x="24106" y="48775"/>
                    </a:lnTo>
                    <a:lnTo>
                      <a:pt x="24247" y="48775"/>
                    </a:lnTo>
                    <a:lnTo>
                      <a:pt x="24458" y="48705"/>
                    </a:lnTo>
                    <a:lnTo>
                      <a:pt x="24599" y="48493"/>
                    </a:lnTo>
                    <a:lnTo>
                      <a:pt x="25022" y="47930"/>
                    </a:lnTo>
                    <a:lnTo>
                      <a:pt x="25374" y="47295"/>
                    </a:lnTo>
                    <a:lnTo>
                      <a:pt x="25515" y="46802"/>
                    </a:lnTo>
                    <a:lnTo>
                      <a:pt x="25656" y="47013"/>
                    </a:lnTo>
                    <a:lnTo>
                      <a:pt x="25656" y="47225"/>
                    </a:lnTo>
                    <a:lnTo>
                      <a:pt x="25656" y="47648"/>
                    </a:lnTo>
                    <a:lnTo>
                      <a:pt x="25586" y="48071"/>
                    </a:lnTo>
                    <a:lnTo>
                      <a:pt x="25374" y="48493"/>
                    </a:lnTo>
                    <a:lnTo>
                      <a:pt x="25304" y="48916"/>
                    </a:lnTo>
                    <a:lnTo>
                      <a:pt x="25233" y="49269"/>
                    </a:lnTo>
                    <a:lnTo>
                      <a:pt x="25233" y="49621"/>
                    </a:lnTo>
                    <a:lnTo>
                      <a:pt x="25374" y="49833"/>
                    </a:lnTo>
                    <a:lnTo>
                      <a:pt x="25515" y="49974"/>
                    </a:lnTo>
                    <a:lnTo>
                      <a:pt x="25656" y="50044"/>
                    </a:lnTo>
                    <a:lnTo>
                      <a:pt x="25868" y="50115"/>
                    </a:lnTo>
                    <a:lnTo>
                      <a:pt x="25938" y="50115"/>
                    </a:lnTo>
                    <a:lnTo>
                      <a:pt x="26079" y="50044"/>
                    </a:lnTo>
                    <a:lnTo>
                      <a:pt x="26291" y="49833"/>
                    </a:lnTo>
                    <a:lnTo>
                      <a:pt x="26432" y="49410"/>
                    </a:lnTo>
                    <a:lnTo>
                      <a:pt x="26643" y="48564"/>
                    </a:lnTo>
                    <a:lnTo>
                      <a:pt x="26784" y="48212"/>
                    </a:lnTo>
                    <a:lnTo>
                      <a:pt x="26925" y="48071"/>
                    </a:lnTo>
                    <a:lnTo>
                      <a:pt x="27137" y="48775"/>
                    </a:lnTo>
                    <a:lnTo>
                      <a:pt x="27559" y="49903"/>
                    </a:lnTo>
                    <a:lnTo>
                      <a:pt x="27771" y="50326"/>
                    </a:lnTo>
                    <a:lnTo>
                      <a:pt x="27912" y="50467"/>
                    </a:lnTo>
                    <a:lnTo>
                      <a:pt x="28053" y="50608"/>
                    </a:lnTo>
                    <a:lnTo>
                      <a:pt x="28123" y="50608"/>
                    </a:lnTo>
                    <a:lnTo>
                      <a:pt x="28264" y="50538"/>
                    </a:lnTo>
                    <a:lnTo>
                      <a:pt x="28335" y="50326"/>
                    </a:lnTo>
                    <a:lnTo>
                      <a:pt x="28476" y="50044"/>
                    </a:lnTo>
                    <a:lnTo>
                      <a:pt x="28476" y="49692"/>
                    </a:lnTo>
                    <a:lnTo>
                      <a:pt x="28335" y="49410"/>
                    </a:lnTo>
                    <a:lnTo>
                      <a:pt x="28123" y="48987"/>
                    </a:lnTo>
                    <a:lnTo>
                      <a:pt x="27912" y="48634"/>
                    </a:lnTo>
                    <a:lnTo>
                      <a:pt x="27348" y="47930"/>
                    </a:lnTo>
                    <a:lnTo>
                      <a:pt x="27137" y="47577"/>
                    </a:lnTo>
                    <a:lnTo>
                      <a:pt x="26996" y="47295"/>
                    </a:lnTo>
                    <a:lnTo>
                      <a:pt x="26996" y="47295"/>
                    </a:lnTo>
                    <a:lnTo>
                      <a:pt x="27841" y="48071"/>
                    </a:lnTo>
                    <a:lnTo>
                      <a:pt x="28335" y="48493"/>
                    </a:lnTo>
                    <a:lnTo>
                      <a:pt x="28828" y="48916"/>
                    </a:lnTo>
                    <a:lnTo>
                      <a:pt x="29251" y="49198"/>
                    </a:lnTo>
                    <a:lnTo>
                      <a:pt x="29533" y="49198"/>
                    </a:lnTo>
                    <a:lnTo>
                      <a:pt x="29533" y="48987"/>
                    </a:lnTo>
                    <a:lnTo>
                      <a:pt x="29533" y="48775"/>
                    </a:lnTo>
                    <a:lnTo>
                      <a:pt x="29251" y="47859"/>
                    </a:lnTo>
                    <a:lnTo>
                      <a:pt x="29040" y="47507"/>
                    </a:lnTo>
                    <a:lnTo>
                      <a:pt x="28828" y="47295"/>
                    </a:lnTo>
                    <a:lnTo>
                      <a:pt x="28546" y="47084"/>
                    </a:lnTo>
                    <a:lnTo>
                      <a:pt x="28194" y="46872"/>
                    </a:lnTo>
                    <a:lnTo>
                      <a:pt x="27559" y="46590"/>
                    </a:lnTo>
                    <a:lnTo>
                      <a:pt x="27207" y="46449"/>
                    </a:lnTo>
                    <a:lnTo>
                      <a:pt x="26925" y="46308"/>
                    </a:lnTo>
                    <a:lnTo>
                      <a:pt x="26361" y="45745"/>
                    </a:lnTo>
                    <a:lnTo>
                      <a:pt x="25797" y="45040"/>
                    </a:lnTo>
                    <a:lnTo>
                      <a:pt x="25233" y="44335"/>
                    </a:lnTo>
                    <a:lnTo>
                      <a:pt x="24599" y="43701"/>
                    </a:lnTo>
                    <a:lnTo>
                      <a:pt x="25586" y="43842"/>
                    </a:lnTo>
                    <a:lnTo>
                      <a:pt x="26996" y="44053"/>
                    </a:lnTo>
                    <a:lnTo>
                      <a:pt x="28264" y="44053"/>
                    </a:lnTo>
                    <a:lnTo>
                      <a:pt x="28687" y="43982"/>
                    </a:lnTo>
                    <a:lnTo>
                      <a:pt x="28828" y="43912"/>
                    </a:lnTo>
                    <a:lnTo>
                      <a:pt x="28899" y="43771"/>
                    </a:lnTo>
                    <a:lnTo>
                      <a:pt x="28899" y="43630"/>
                    </a:lnTo>
                    <a:lnTo>
                      <a:pt x="28828" y="43489"/>
                    </a:lnTo>
                    <a:lnTo>
                      <a:pt x="28617" y="43278"/>
                    </a:lnTo>
                    <a:lnTo>
                      <a:pt x="28405" y="43137"/>
                    </a:lnTo>
                    <a:lnTo>
                      <a:pt x="27700" y="42925"/>
                    </a:lnTo>
                    <a:lnTo>
                      <a:pt x="26996" y="42714"/>
                    </a:lnTo>
                    <a:lnTo>
                      <a:pt x="25374" y="42432"/>
                    </a:lnTo>
                    <a:lnTo>
                      <a:pt x="24388" y="42361"/>
                    </a:lnTo>
                    <a:lnTo>
                      <a:pt x="23048" y="42220"/>
                    </a:lnTo>
                    <a:lnTo>
                      <a:pt x="22414" y="42150"/>
                    </a:lnTo>
                    <a:lnTo>
                      <a:pt x="21850" y="42079"/>
                    </a:lnTo>
                    <a:lnTo>
                      <a:pt x="21216" y="41938"/>
                    </a:lnTo>
                    <a:lnTo>
                      <a:pt x="20723" y="41727"/>
                    </a:lnTo>
                    <a:lnTo>
                      <a:pt x="20300" y="41375"/>
                    </a:lnTo>
                    <a:lnTo>
                      <a:pt x="19877" y="40952"/>
                    </a:lnTo>
                    <a:lnTo>
                      <a:pt x="19524" y="40176"/>
                    </a:lnTo>
                    <a:lnTo>
                      <a:pt x="19172" y="39260"/>
                    </a:lnTo>
                    <a:lnTo>
                      <a:pt x="18890" y="38273"/>
                    </a:lnTo>
                    <a:lnTo>
                      <a:pt x="18678" y="37216"/>
                    </a:lnTo>
                    <a:lnTo>
                      <a:pt x="18185" y="35172"/>
                    </a:lnTo>
                    <a:lnTo>
                      <a:pt x="17974" y="34185"/>
                    </a:lnTo>
                    <a:lnTo>
                      <a:pt x="17692" y="33339"/>
                    </a:lnTo>
                    <a:lnTo>
                      <a:pt x="18185" y="33410"/>
                    </a:lnTo>
                    <a:lnTo>
                      <a:pt x="18678" y="33621"/>
                    </a:lnTo>
                    <a:lnTo>
                      <a:pt x="19101" y="33903"/>
                    </a:lnTo>
                    <a:lnTo>
                      <a:pt x="19454" y="34256"/>
                    </a:lnTo>
                    <a:lnTo>
                      <a:pt x="20229" y="35101"/>
                    </a:lnTo>
                    <a:lnTo>
                      <a:pt x="20582" y="35524"/>
                    </a:lnTo>
                    <a:lnTo>
                      <a:pt x="21004" y="35947"/>
                    </a:lnTo>
                    <a:lnTo>
                      <a:pt x="21780" y="36723"/>
                    </a:lnTo>
                    <a:lnTo>
                      <a:pt x="22344" y="37286"/>
                    </a:lnTo>
                    <a:lnTo>
                      <a:pt x="22978" y="37780"/>
                    </a:lnTo>
                    <a:lnTo>
                      <a:pt x="23542" y="38203"/>
                    </a:lnTo>
                    <a:lnTo>
                      <a:pt x="24176" y="38485"/>
                    </a:lnTo>
                    <a:lnTo>
                      <a:pt x="24388" y="38555"/>
                    </a:lnTo>
                    <a:lnTo>
                      <a:pt x="24670" y="38555"/>
                    </a:lnTo>
                    <a:lnTo>
                      <a:pt x="24881" y="38485"/>
                    </a:lnTo>
                    <a:lnTo>
                      <a:pt x="25092" y="38344"/>
                    </a:lnTo>
                    <a:lnTo>
                      <a:pt x="25022" y="38767"/>
                    </a:lnTo>
                    <a:lnTo>
                      <a:pt x="25092" y="39119"/>
                    </a:lnTo>
                    <a:lnTo>
                      <a:pt x="25304" y="39260"/>
                    </a:lnTo>
                    <a:lnTo>
                      <a:pt x="25515" y="39331"/>
                    </a:lnTo>
                    <a:lnTo>
                      <a:pt x="25727" y="39260"/>
                    </a:lnTo>
                    <a:lnTo>
                      <a:pt x="25868" y="38978"/>
                    </a:lnTo>
                    <a:lnTo>
                      <a:pt x="26009" y="38555"/>
                    </a:lnTo>
                    <a:lnTo>
                      <a:pt x="26009" y="37921"/>
                    </a:lnTo>
                    <a:lnTo>
                      <a:pt x="26291" y="38344"/>
                    </a:lnTo>
                    <a:lnTo>
                      <a:pt x="26855" y="38978"/>
                    </a:lnTo>
                    <a:lnTo>
                      <a:pt x="27137" y="39260"/>
                    </a:lnTo>
                    <a:lnTo>
                      <a:pt x="27418" y="39401"/>
                    </a:lnTo>
                    <a:lnTo>
                      <a:pt x="27559" y="39401"/>
                    </a:lnTo>
                    <a:lnTo>
                      <a:pt x="27630" y="39331"/>
                    </a:lnTo>
                    <a:lnTo>
                      <a:pt x="27700" y="39260"/>
                    </a:lnTo>
                    <a:lnTo>
                      <a:pt x="27771" y="39049"/>
                    </a:lnTo>
                    <a:lnTo>
                      <a:pt x="27771" y="38837"/>
                    </a:lnTo>
                    <a:lnTo>
                      <a:pt x="27771" y="38696"/>
                    </a:lnTo>
                    <a:lnTo>
                      <a:pt x="27630" y="38414"/>
                    </a:lnTo>
                    <a:lnTo>
                      <a:pt x="27348" y="38132"/>
                    </a:lnTo>
                    <a:lnTo>
                      <a:pt x="27066" y="37921"/>
                    </a:lnTo>
                    <a:lnTo>
                      <a:pt x="26784" y="37709"/>
                    </a:lnTo>
                    <a:lnTo>
                      <a:pt x="26502" y="37498"/>
                    </a:lnTo>
                    <a:lnTo>
                      <a:pt x="26432" y="37216"/>
                    </a:lnTo>
                    <a:lnTo>
                      <a:pt x="26361" y="37075"/>
                    </a:lnTo>
                    <a:lnTo>
                      <a:pt x="26432" y="36864"/>
                    </a:lnTo>
                    <a:lnTo>
                      <a:pt x="26996" y="37286"/>
                    </a:lnTo>
                    <a:lnTo>
                      <a:pt x="27489" y="37568"/>
                    </a:lnTo>
                    <a:lnTo>
                      <a:pt x="27982" y="37780"/>
                    </a:lnTo>
                    <a:lnTo>
                      <a:pt x="28476" y="37921"/>
                    </a:lnTo>
                    <a:lnTo>
                      <a:pt x="28899" y="37991"/>
                    </a:lnTo>
                    <a:lnTo>
                      <a:pt x="29110" y="37991"/>
                    </a:lnTo>
                    <a:lnTo>
                      <a:pt x="29322" y="37921"/>
                    </a:lnTo>
                    <a:lnTo>
                      <a:pt x="29462" y="37850"/>
                    </a:lnTo>
                    <a:lnTo>
                      <a:pt x="29603" y="37709"/>
                    </a:lnTo>
                    <a:lnTo>
                      <a:pt x="29674" y="37498"/>
                    </a:lnTo>
                    <a:lnTo>
                      <a:pt x="29674" y="37357"/>
                    </a:lnTo>
                    <a:lnTo>
                      <a:pt x="29603" y="37216"/>
                    </a:lnTo>
                    <a:lnTo>
                      <a:pt x="29462" y="37075"/>
                    </a:lnTo>
                    <a:lnTo>
                      <a:pt x="29110" y="36793"/>
                    </a:lnTo>
                    <a:lnTo>
                      <a:pt x="28617" y="36652"/>
                    </a:lnTo>
                    <a:lnTo>
                      <a:pt x="27489" y="36441"/>
                    </a:lnTo>
                    <a:lnTo>
                      <a:pt x="26714" y="36229"/>
                    </a:lnTo>
                    <a:lnTo>
                      <a:pt x="27277" y="36229"/>
                    </a:lnTo>
                    <a:lnTo>
                      <a:pt x="28194" y="36159"/>
                    </a:lnTo>
                    <a:lnTo>
                      <a:pt x="29040" y="36018"/>
                    </a:lnTo>
                    <a:lnTo>
                      <a:pt x="29322" y="35877"/>
                    </a:lnTo>
                    <a:lnTo>
                      <a:pt x="29533" y="35736"/>
                    </a:lnTo>
                    <a:lnTo>
                      <a:pt x="29744" y="35313"/>
                    </a:lnTo>
                    <a:lnTo>
                      <a:pt x="29815" y="35031"/>
                    </a:lnTo>
                    <a:lnTo>
                      <a:pt x="29885" y="34820"/>
                    </a:lnTo>
                    <a:lnTo>
                      <a:pt x="29815" y="34608"/>
                    </a:lnTo>
                    <a:lnTo>
                      <a:pt x="29744" y="34467"/>
                    </a:lnTo>
                    <a:lnTo>
                      <a:pt x="29462" y="34397"/>
                    </a:lnTo>
                    <a:lnTo>
                      <a:pt x="29110" y="34397"/>
                    </a:lnTo>
                    <a:lnTo>
                      <a:pt x="28335" y="34679"/>
                    </a:lnTo>
                    <a:lnTo>
                      <a:pt x="27066" y="35101"/>
                    </a:lnTo>
                    <a:lnTo>
                      <a:pt x="26432" y="35383"/>
                    </a:lnTo>
                    <a:lnTo>
                      <a:pt x="26009" y="35665"/>
                    </a:lnTo>
                    <a:lnTo>
                      <a:pt x="25868" y="35806"/>
                    </a:lnTo>
                    <a:lnTo>
                      <a:pt x="25797" y="35877"/>
                    </a:lnTo>
                    <a:lnTo>
                      <a:pt x="25797" y="36008"/>
                    </a:lnTo>
                    <a:lnTo>
                      <a:pt x="25797" y="36008"/>
                    </a:lnTo>
                    <a:lnTo>
                      <a:pt x="24952" y="35524"/>
                    </a:lnTo>
                    <a:lnTo>
                      <a:pt x="23965" y="34890"/>
                    </a:lnTo>
                    <a:lnTo>
                      <a:pt x="22978" y="34185"/>
                    </a:lnTo>
                    <a:lnTo>
                      <a:pt x="21991" y="33621"/>
                    </a:lnTo>
                    <a:lnTo>
                      <a:pt x="23260" y="33621"/>
                    </a:lnTo>
                    <a:lnTo>
                      <a:pt x="24106" y="33692"/>
                    </a:lnTo>
                    <a:lnTo>
                      <a:pt x="24952" y="33692"/>
                    </a:lnTo>
                    <a:lnTo>
                      <a:pt x="25727" y="33621"/>
                    </a:lnTo>
                    <a:lnTo>
                      <a:pt x="26079" y="33551"/>
                    </a:lnTo>
                    <a:lnTo>
                      <a:pt x="26432" y="33480"/>
                    </a:lnTo>
                    <a:lnTo>
                      <a:pt x="26643" y="33339"/>
                    </a:lnTo>
                    <a:lnTo>
                      <a:pt x="26855" y="33198"/>
                    </a:lnTo>
                    <a:lnTo>
                      <a:pt x="26996" y="32916"/>
                    </a:lnTo>
                    <a:lnTo>
                      <a:pt x="26996" y="32705"/>
                    </a:lnTo>
                    <a:lnTo>
                      <a:pt x="26925" y="32423"/>
                    </a:lnTo>
                    <a:lnTo>
                      <a:pt x="26784" y="32282"/>
                    </a:lnTo>
                    <a:lnTo>
                      <a:pt x="26502" y="32141"/>
                    </a:lnTo>
                    <a:lnTo>
                      <a:pt x="25233" y="32141"/>
                    </a:lnTo>
                    <a:lnTo>
                      <a:pt x="24247" y="32353"/>
                    </a:lnTo>
                    <a:lnTo>
                      <a:pt x="22203" y="32775"/>
                    </a:lnTo>
                    <a:lnTo>
                      <a:pt x="21427" y="32987"/>
                    </a:lnTo>
                    <a:lnTo>
                      <a:pt x="20934" y="33057"/>
                    </a:lnTo>
                    <a:lnTo>
                      <a:pt x="19172" y="32775"/>
                    </a:lnTo>
                    <a:lnTo>
                      <a:pt x="17903" y="32634"/>
                    </a:lnTo>
                    <a:lnTo>
                      <a:pt x="17480" y="32564"/>
                    </a:lnTo>
                    <a:lnTo>
                      <a:pt x="17410" y="32564"/>
                    </a:lnTo>
                    <a:lnTo>
                      <a:pt x="17410" y="32634"/>
                    </a:lnTo>
                    <a:lnTo>
                      <a:pt x="17269" y="32423"/>
                    </a:lnTo>
                    <a:lnTo>
                      <a:pt x="17057" y="32141"/>
                    </a:lnTo>
                    <a:lnTo>
                      <a:pt x="16775" y="31295"/>
                    </a:lnTo>
                    <a:lnTo>
                      <a:pt x="16493" y="30449"/>
                    </a:lnTo>
                    <a:lnTo>
                      <a:pt x="16212" y="29745"/>
                    </a:lnTo>
                    <a:lnTo>
                      <a:pt x="15225" y="27630"/>
                    </a:lnTo>
                    <a:lnTo>
                      <a:pt x="14097" y="25586"/>
                    </a:lnTo>
                    <a:lnTo>
                      <a:pt x="12899" y="23542"/>
                    </a:lnTo>
                    <a:lnTo>
                      <a:pt x="11630" y="21568"/>
                    </a:lnTo>
                    <a:lnTo>
                      <a:pt x="14379" y="21568"/>
                    </a:lnTo>
                    <a:lnTo>
                      <a:pt x="14802" y="21639"/>
                    </a:lnTo>
                    <a:lnTo>
                      <a:pt x="15154" y="21850"/>
                    </a:lnTo>
                    <a:lnTo>
                      <a:pt x="15366" y="21991"/>
                    </a:lnTo>
                    <a:lnTo>
                      <a:pt x="15577" y="22203"/>
                    </a:lnTo>
                    <a:lnTo>
                      <a:pt x="15930" y="22767"/>
                    </a:lnTo>
                    <a:lnTo>
                      <a:pt x="16282" y="23472"/>
                    </a:lnTo>
                    <a:lnTo>
                      <a:pt x="16564" y="24176"/>
                    </a:lnTo>
                    <a:lnTo>
                      <a:pt x="16846" y="24952"/>
                    </a:lnTo>
                    <a:lnTo>
                      <a:pt x="17198" y="25586"/>
                    </a:lnTo>
                    <a:lnTo>
                      <a:pt x="17551" y="26079"/>
                    </a:lnTo>
                    <a:lnTo>
                      <a:pt x="17762" y="26291"/>
                    </a:lnTo>
                    <a:lnTo>
                      <a:pt x="17974" y="26432"/>
                    </a:lnTo>
                    <a:lnTo>
                      <a:pt x="18397" y="26502"/>
                    </a:lnTo>
                    <a:lnTo>
                      <a:pt x="18608" y="26502"/>
                    </a:lnTo>
                    <a:lnTo>
                      <a:pt x="18749" y="26432"/>
                    </a:lnTo>
                    <a:lnTo>
                      <a:pt x="18819" y="26220"/>
                    </a:lnTo>
                    <a:lnTo>
                      <a:pt x="18749" y="25938"/>
                    </a:lnTo>
                    <a:lnTo>
                      <a:pt x="18608" y="25586"/>
                    </a:lnTo>
                    <a:lnTo>
                      <a:pt x="18115" y="24740"/>
                    </a:lnTo>
                    <a:lnTo>
                      <a:pt x="17480" y="23894"/>
                    </a:lnTo>
                    <a:lnTo>
                      <a:pt x="16775" y="23049"/>
                    </a:lnTo>
                    <a:lnTo>
                      <a:pt x="16141" y="22344"/>
                    </a:lnTo>
                    <a:lnTo>
                      <a:pt x="15789" y="21991"/>
                    </a:lnTo>
                    <a:lnTo>
                      <a:pt x="16634" y="22203"/>
                    </a:lnTo>
                    <a:lnTo>
                      <a:pt x="17551" y="22485"/>
                    </a:lnTo>
                    <a:lnTo>
                      <a:pt x="18467" y="22908"/>
                    </a:lnTo>
                    <a:lnTo>
                      <a:pt x="18819" y="23190"/>
                    </a:lnTo>
                    <a:lnTo>
                      <a:pt x="19172" y="23401"/>
                    </a:lnTo>
                    <a:lnTo>
                      <a:pt x="19665" y="23965"/>
                    </a:lnTo>
                    <a:lnTo>
                      <a:pt x="19806" y="24176"/>
                    </a:lnTo>
                    <a:lnTo>
                      <a:pt x="19806" y="24388"/>
                    </a:lnTo>
                    <a:lnTo>
                      <a:pt x="19877" y="24599"/>
                    </a:lnTo>
                    <a:lnTo>
                      <a:pt x="20018" y="24881"/>
                    </a:lnTo>
                    <a:lnTo>
                      <a:pt x="20088" y="25375"/>
                    </a:lnTo>
                    <a:lnTo>
                      <a:pt x="20229" y="25938"/>
                    </a:lnTo>
                    <a:lnTo>
                      <a:pt x="20300" y="26220"/>
                    </a:lnTo>
                    <a:lnTo>
                      <a:pt x="20370" y="26502"/>
                    </a:lnTo>
                    <a:lnTo>
                      <a:pt x="20582" y="26643"/>
                    </a:lnTo>
                    <a:lnTo>
                      <a:pt x="20863" y="26784"/>
                    </a:lnTo>
                    <a:lnTo>
                      <a:pt x="21004" y="26714"/>
                    </a:lnTo>
                    <a:lnTo>
                      <a:pt x="21145" y="26714"/>
                    </a:lnTo>
                    <a:lnTo>
                      <a:pt x="21286" y="26573"/>
                    </a:lnTo>
                    <a:lnTo>
                      <a:pt x="21357" y="26502"/>
                    </a:lnTo>
                    <a:lnTo>
                      <a:pt x="21357" y="26220"/>
                    </a:lnTo>
                    <a:lnTo>
                      <a:pt x="21357" y="25868"/>
                    </a:lnTo>
                    <a:lnTo>
                      <a:pt x="21075" y="25163"/>
                    </a:lnTo>
                    <a:lnTo>
                      <a:pt x="20863" y="24670"/>
                    </a:lnTo>
                    <a:lnTo>
                      <a:pt x="21004" y="24811"/>
                    </a:lnTo>
                    <a:lnTo>
                      <a:pt x="21216" y="25022"/>
                    </a:lnTo>
                    <a:lnTo>
                      <a:pt x="21568" y="25657"/>
                    </a:lnTo>
                    <a:lnTo>
                      <a:pt x="21850" y="25938"/>
                    </a:lnTo>
                    <a:lnTo>
                      <a:pt x="22062" y="26079"/>
                    </a:lnTo>
                    <a:lnTo>
                      <a:pt x="22344" y="26220"/>
                    </a:lnTo>
                    <a:lnTo>
                      <a:pt x="22485" y="26150"/>
                    </a:lnTo>
                    <a:lnTo>
                      <a:pt x="22555" y="26079"/>
                    </a:lnTo>
                    <a:lnTo>
                      <a:pt x="22696" y="25938"/>
                    </a:lnTo>
                    <a:lnTo>
                      <a:pt x="22767" y="25868"/>
                    </a:lnTo>
                    <a:lnTo>
                      <a:pt x="22767" y="25727"/>
                    </a:lnTo>
                    <a:lnTo>
                      <a:pt x="22696" y="25657"/>
                    </a:lnTo>
                    <a:lnTo>
                      <a:pt x="22555" y="25445"/>
                    </a:lnTo>
                    <a:lnTo>
                      <a:pt x="22273" y="25234"/>
                    </a:lnTo>
                    <a:lnTo>
                      <a:pt x="21709" y="24811"/>
                    </a:lnTo>
                    <a:lnTo>
                      <a:pt x="21568" y="24599"/>
                    </a:lnTo>
                    <a:lnTo>
                      <a:pt x="21568" y="24529"/>
                    </a:lnTo>
                    <a:lnTo>
                      <a:pt x="21568" y="24388"/>
                    </a:lnTo>
                    <a:lnTo>
                      <a:pt x="21991" y="24670"/>
                    </a:lnTo>
                    <a:lnTo>
                      <a:pt x="22837" y="25093"/>
                    </a:lnTo>
                    <a:lnTo>
                      <a:pt x="23189" y="25234"/>
                    </a:lnTo>
                    <a:lnTo>
                      <a:pt x="23542" y="25234"/>
                    </a:lnTo>
                    <a:lnTo>
                      <a:pt x="23612" y="25163"/>
                    </a:lnTo>
                    <a:lnTo>
                      <a:pt x="23683" y="25093"/>
                    </a:lnTo>
                    <a:lnTo>
                      <a:pt x="23683" y="24881"/>
                    </a:lnTo>
                    <a:lnTo>
                      <a:pt x="23683" y="24670"/>
                    </a:lnTo>
                    <a:lnTo>
                      <a:pt x="23471" y="24317"/>
                    </a:lnTo>
                    <a:lnTo>
                      <a:pt x="23260" y="24106"/>
                    </a:lnTo>
                    <a:lnTo>
                      <a:pt x="22907" y="24035"/>
                    </a:lnTo>
                    <a:lnTo>
                      <a:pt x="22555" y="23965"/>
                    </a:lnTo>
                    <a:lnTo>
                      <a:pt x="21780" y="23965"/>
                    </a:lnTo>
                    <a:lnTo>
                      <a:pt x="21498" y="23894"/>
                    </a:lnTo>
                    <a:lnTo>
                      <a:pt x="21216" y="23753"/>
                    </a:lnTo>
                    <a:lnTo>
                      <a:pt x="22203" y="23472"/>
                    </a:lnTo>
                    <a:lnTo>
                      <a:pt x="22907" y="23260"/>
                    </a:lnTo>
                    <a:lnTo>
                      <a:pt x="23542" y="23049"/>
                    </a:lnTo>
                    <a:lnTo>
                      <a:pt x="24035" y="22767"/>
                    </a:lnTo>
                    <a:lnTo>
                      <a:pt x="24176" y="22626"/>
                    </a:lnTo>
                    <a:lnTo>
                      <a:pt x="24247" y="22555"/>
                    </a:lnTo>
                    <a:lnTo>
                      <a:pt x="24176" y="22414"/>
                    </a:lnTo>
                    <a:lnTo>
                      <a:pt x="23965" y="22344"/>
                    </a:lnTo>
                    <a:lnTo>
                      <a:pt x="23612" y="22273"/>
                    </a:lnTo>
                    <a:lnTo>
                      <a:pt x="23119" y="22203"/>
                    </a:lnTo>
                    <a:lnTo>
                      <a:pt x="22837" y="22203"/>
                    </a:lnTo>
                    <a:lnTo>
                      <a:pt x="22485" y="22344"/>
                    </a:lnTo>
                    <a:lnTo>
                      <a:pt x="22132" y="22555"/>
                    </a:lnTo>
                    <a:lnTo>
                      <a:pt x="21850" y="22767"/>
                    </a:lnTo>
                    <a:lnTo>
                      <a:pt x="21286" y="23190"/>
                    </a:lnTo>
                    <a:lnTo>
                      <a:pt x="21004" y="23331"/>
                    </a:lnTo>
                    <a:lnTo>
                      <a:pt x="20723" y="23331"/>
                    </a:lnTo>
                    <a:lnTo>
                      <a:pt x="20300" y="23260"/>
                    </a:lnTo>
                    <a:lnTo>
                      <a:pt x="19806" y="23049"/>
                    </a:lnTo>
                    <a:lnTo>
                      <a:pt x="18749" y="22485"/>
                    </a:lnTo>
                    <a:lnTo>
                      <a:pt x="17692" y="21921"/>
                    </a:lnTo>
                    <a:lnTo>
                      <a:pt x="17198" y="21639"/>
                    </a:lnTo>
                    <a:lnTo>
                      <a:pt x="16775" y="21498"/>
                    </a:lnTo>
                    <a:lnTo>
                      <a:pt x="17833" y="21568"/>
                    </a:lnTo>
                    <a:lnTo>
                      <a:pt x="19313" y="21639"/>
                    </a:lnTo>
                    <a:lnTo>
                      <a:pt x="20088" y="21568"/>
                    </a:lnTo>
                    <a:lnTo>
                      <a:pt x="20723" y="21498"/>
                    </a:lnTo>
                    <a:lnTo>
                      <a:pt x="20934" y="21357"/>
                    </a:lnTo>
                    <a:lnTo>
                      <a:pt x="21145" y="21216"/>
                    </a:lnTo>
                    <a:lnTo>
                      <a:pt x="21216" y="21075"/>
                    </a:lnTo>
                    <a:lnTo>
                      <a:pt x="21286" y="20864"/>
                    </a:lnTo>
                    <a:lnTo>
                      <a:pt x="21216" y="20582"/>
                    </a:lnTo>
                    <a:lnTo>
                      <a:pt x="21075" y="20441"/>
                    </a:lnTo>
                    <a:lnTo>
                      <a:pt x="20863" y="20300"/>
                    </a:lnTo>
                    <a:lnTo>
                      <a:pt x="20582" y="20159"/>
                    </a:lnTo>
                    <a:lnTo>
                      <a:pt x="19806" y="20088"/>
                    </a:lnTo>
                    <a:lnTo>
                      <a:pt x="18890" y="20159"/>
                    </a:lnTo>
                    <a:lnTo>
                      <a:pt x="17974" y="20229"/>
                    </a:lnTo>
                    <a:lnTo>
                      <a:pt x="17128" y="20370"/>
                    </a:lnTo>
                    <a:lnTo>
                      <a:pt x="16000" y="20582"/>
                    </a:lnTo>
                    <a:lnTo>
                      <a:pt x="14731" y="20864"/>
                    </a:lnTo>
                    <a:lnTo>
                      <a:pt x="13463" y="21075"/>
                    </a:lnTo>
                    <a:lnTo>
                      <a:pt x="12758" y="21146"/>
                    </a:lnTo>
                    <a:lnTo>
                      <a:pt x="12194" y="21146"/>
                    </a:lnTo>
                    <a:lnTo>
                      <a:pt x="11630" y="21005"/>
                    </a:lnTo>
                    <a:lnTo>
                      <a:pt x="11066" y="20723"/>
                    </a:lnTo>
                    <a:lnTo>
                      <a:pt x="10361" y="20159"/>
                    </a:lnTo>
                    <a:lnTo>
                      <a:pt x="9657" y="19383"/>
                    </a:lnTo>
                    <a:lnTo>
                      <a:pt x="8952" y="18538"/>
                    </a:lnTo>
                    <a:lnTo>
                      <a:pt x="8317" y="17621"/>
                    </a:lnTo>
                    <a:lnTo>
                      <a:pt x="6978" y="15718"/>
                    </a:lnTo>
                    <a:lnTo>
                      <a:pt x="6344" y="14872"/>
                    </a:lnTo>
                    <a:lnTo>
                      <a:pt x="5780" y="14097"/>
                    </a:lnTo>
                    <a:lnTo>
                      <a:pt x="5780" y="14097"/>
                    </a:lnTo>
                    <a:lnTo>
                      <a:pt x="6203" y="14168"/>
                    </a:lnTo>
                    <a:lnTo>
                      <a:pt x="6696" y="14238"/>
                    </a:lnTo>
                    <a:lnTo>
                      <a:pt x="7613" y="14238"/>
                    </a:lnTo>
                    <a:lnTo>
                      <a:pt x="8529" y="14309"/>
                    </a:lnTo>
                    <a:lnTo>
                      <a:pt x="8952" y="14379"/>
                    </a:lnTo>
                    <a:lnTo>
                      <a:pt x="9375" y="14450"/>
                    </a:lnTo>
                    <a:lnTo>
                      <a:pt x="9798" y="14731"/>
                    </a:lnTo>
                    <a:lnTo>
                      <a:pt x="10291" y="14943"/>
                    </a:lnTo>
                    <a:lnTo>
                      <a:pt x="11207" y="15648"/>
                    </a:lnTo>
                    <a:lnTo>
                      <a:pt x="12053" y="16282"/>
                    </a:lnTo>
                    <a:lnTo>
                      <a:pt x="12546" y="16564"/>
                    </a:lnTo>
                    <a:lnTo>
                      <a:pt x="13040" y="16846"/>
                    </a:lnTo>
                    <a:lnTo>
                      <a:pt x="13745" y="17128"/>
                    </a:lnTo>
                    <a:lnTo>
                      <a:pt x="14238" y="17339"/>
                    </a:lnTo>
                    <a:lnTo>
                      <a:pt x="14731" y="17410"/>
                    </a:lnTo>
                    <a:lnTo>
                      <a:pt x="15154" y="17480"/>
                    </a:lnTo>
                    <a:lnTo>
                      <a:pt x="15295" y="17410"/>
                    </a:lnTo>
                    <a:lnTo>
                      <a:pt x="15436" y="17339"/>
                    </a:lnTo>
                    <a:lnTo>
                      <a:pt x="15507" y="17198"/>
                    </a:lnTo>
                    <a:lnTo>
                      <a:pt x="15507" y="17057"/>
                    </a:lnTo>
                    <a:lnTo>
                      <a:pt x="15507" y="16846"/>
                    </a:lnTo>
                    <a:lnTo>
                      <a:pt x="15436" y="16564"/>
                    </a:lnTo>
                    <a:lnTo>
                      <a:pt x="15295" y="16353"/>
                    </a:lnTo>
                    <a:lnTo>
                      <a:pt x="15154" y="16212"/>
                    </a:lnTo>
                    <a:lnTo>
                      <a:pt x="14731" y="15930"/>
                    </a:lnTo>
                    <a:lnTo>
                      <a:pt x="14238" y="15648"/>
                    </a:lnTo>
                    <a:lnTo>
                      <a:pt x="13604" y="15436"/>
                    </a:lnTo>
                    <a:lnTo>
                      <a:pt x="12335" y="14943"/>
                    </a:lnTo>
                    <a:lnTo>
                      <a:pt x="11419" y="14591"/>
                    </a:lnTo>
                    <a:lnTo>
                      <a:pt x="14238" y="14802"/>
                    </a:lnTo>
                    <a:lnTo>
                      <a:pt x="14661" y="15577"/>
                    </a:lnTo>
                    <a:lnTo>
                      <a:pt x="15295" y="15930"/>
                    </a:lnTo>
                    <a:lnTo>
                      <a:pt x="16000" y="16353"/>
                    </a:lnTo>
                    <a:lnTo>
                      <a:pt x="16423" y="16494"/>
                    </a:lnTo>
                    <a:lnTo>
                      <a:pt x="16775" y="16635"/>
                    </a:lnTo>
                    <a:lnTo>
                      <a:pt x="17198" y="16635"/>
                    </a:lnTo>
                    <a:lnTo>
                      <a:pt x="17551" y="16564"/>
                    </a:lnTo>
                    <a:lnTo>
                      <a:pt x="18044" y="16423"/>
                    </a:lnTo>
                    <a:lnTo>
                      <a:pt x="18326" y="16212"/>
                    </a:lnTo>
                    <a:lnTo>
                      <a:pt x="18538" y="16071"/>
                    </a:lnTo>
                    <a:lnTo>
                      <a:pt x="18538" y="15930"/>
                    </a:lnTo>
                    <a:lnTo>
                      <a:pt x="18467" y="15859"/>
                    </a:lnTo>
                    <a:lnTo>
                      <a:pt x="18326" y="15718"/>
                    </a:lnTo>
                    <a:lnTo>
                      <a:pt x="17833" y="15577"/>
                    </a:lnTo>
                    <a:lnTo>
                      <a:pt x="16423" y="15225"/>
                    </a:lnTo>
                    <a:lnTo>
                      <a:pt x="15859" y="15013"/>
                    </a:lnTo>
                    <a:lnTo>
                      <a:pt x="15648" y="14943"/>
                    </a:lnTo>
                    <a:lnTo>
                      <a:pt x="15507" y="14802"/>
                    </a:lnTo>
                    <a:lnTo>
                      <a:pt x="16212" y="14802"/>
                    </a:lnTo>
                    <a:lnTo>
                      <a:pt x="16775" y="14731"/>
                    </a:lnTo>
                    <a:lnTo>
                      <a:pt x="17057" y="14591"/>
                    </a:lnTo>
                    <a:lnTo>
                      <a:pt x="17128" y="14520"/>
                    </a:lnTo>
                    <a:lnTo>
                      <a:pt x="17198" y="14379"/>
                    </a:lnTo>
                    <a:lnTo>
                      <a:pt x="17128" y="14309"/>
                    </a:lnTo>
                    <a:lnTo>
                      <a:pt x="17057" y="14168"/>
                    </a:lnTo>
                    <a:lnTo>
                      <a:pt x="16705" y="14027"/>
                    </a:lnTo>
                    <a:lnTo>
                      <a:pt x="16141" y="13886"/>
                    </a:lnTo>
                    <a:lnTo>
                      <a:pt x="15366" y="13815"/>
                    </a:lnTo>
                    <a:lnTo>
                      <a:pt x="15507" y="13674"/>
                    </a:lnTo>
                    <a:lnTo>
                      <a:pt x="15718" y="13533"/>
                    </a:lnTo>
                    <a:lnTo>
                      <a:pt x="16282" y="13181"/>
                    </a:lnTo>
                    <a:lnTo>
                      <a:pt x="16846" y="12969"/>
                    </a:lnTo>
                    <a:lnTo>
                      <a:pt x="17057" y="12899"/>
                    </a:lnTo>
                    <a:lnTo>
                      <a:pt x="17198" y="12899"/>
                    </a:lnTo>
                    <a:lnTo>
                      <a:pt x="16634" y="12617"/>
                    </a:lnTo>
                    <a:lnTo>
                      <a:pt x="16212" y="12546"/>
                    </a:lnTo>
                    <a:lnTo>
                      <a:pt x="15789" y="12687"/>
                    </a:lnTo>
                    <a:lnTo>
                      <a:pt x="15507" y="12828"/>
                    </a:lnTo>
                    <a:lnTo>
                      <a:pt x="14943" y="13392"/>
                    </a:lnTo>
                    <a:lnTo>
                      <a:pt x="14661" y="13604"/>
                    </a:lnTo>
                    <a:lnTo>
                      <a:pt x="14308" y="13745"/>
                    </a:lnTo>
                    <a:lnTo>
                      <a:pt x="13886" y="13815"/>
                    </a:lnTo>
                    <a:lnTo>
                      <a:pt x="13463" y="13886"/>
                    </a:lnTo>
                    <a:lnTo>
                      <a:pt x="12476" y="13815"/>
                    </a:lnTo>
                    <a:lnTo>
                      <a:pt x="11560" y="13745"/>
                    </a:lnTo>
                    <a:lnTo>
                      <a:pt x="10643" y="13674"/>
                    </a:lnTo>
                    <a:lnTo>
                      <a:pt x="11701" y="13251"/>
                    </a:lnTo>
                    <a:lnTo>
                      <a:pt x="12405" y="12969"/>
                    </a:lnTo>
                    <a:lnTo>
                      <a:pt x="13040" y="12687"/>
                    </a:lnTo>
                    <a:lnTo>
                      <a:pt x="13533" y="12335"/>
                    </a:lnTo>
                    <a:lnTo>
                      <a:pt x="13674" y="12124"/>
                    </a:lnTo>
                    <a:lnTo>
                      <a:pt x="13745" y="11983"/>
                    </a:lnTo>
                    <a:lnTo>
                      <a:pt x="13745" y="11771"/>
                    </a:lnTo>
                    <a:lnTo>
                      <a:pt x="13674" y="11560"/>
                    </a:lnTo>
                    <a:lnTo>
                      <a:pt x="13392" y="11348"/>
                    </a:lnTo>
                    <a:lnTo>
                      <a:pt x="13040" y="11207"/>
                    </a:lnTo>
                    <a:lnTo>
                      <a:pt x="12899" y="11137"/>
                    </a:lnTo>
                    <a:lnTo>
                      <a:pt x="12687" y="11137"/>
                    </a:lnTo>
                    <a:lnTo>
                      <a:pt x="12264" y="11348"/>
                    </a:lnTo>
                    <a:lnTo>
                      <a:pt x="11771" y="11701"/>
                    </a:lnTo>
                    <a:lnTo>
                      <a:pt x="11207" y="12194"/>
                    </a:lnTo>
                    <a:lnTo>
                      <a:pt x="10220" y="13110"/>
                    </a:lnTo>
                    <a:lnTo>
                      <a:pt x="9798" y="13463"/>
                    </a:lnTo>
                    <a:lnTo>
                      <a:pt x="9445" y="13604"/>
                    </a:lnTo>
                    <a:lnTo>
                      <a:pt x="8881" y="13745"/>
                    </a:lnTo>
                    <a:lnTo>
                      <a:pt x="7190" y="13745"/>
                    </a:lnTo>
                    <a:lnTo>
                      <a:pt x="6626" y="13674"/>
                    </a:lnTo>
                    <a:lnTo>
                      <a:pt x="6203" y="13533"/>
                    </a:lnTo>
                    <a:lnTo>
                      <a:pt x="5780" y="13392"/>
                    </a:lnTo>
                    <a:lnTo>
                      <a:pt x="5357" y="13181"/>
                    </a:lnTo>
                    <a:lnTo>
                      <a:pt x="5005" y="12969"/>
                    </a:lnTo>
                    <a:lnTo>
                      <a:pt x="4300" y="12335"/>
                    </a:lnTo>
                    <a:lnTo>
                      <a:pt x="3665" y="11630"/>
                    </a:lnTo>
                    <a:lnTo>
                      <a:pt x="3102" y="10784"/>
                    </a:lnTo>
                    <a:lnTo>
                      <a:pt x="2608" y="9868"/>
                    </a:lnTo>
                    <a:lnTo>
                      <a:pt x="2115" y="8952"/>
                    </a:lnTo>
                    <a:lnTo>
                      <a:pt x="1762" y="8035"/>
                    </a:lnTo>
                    <a:lnTo>
                      <a:pt x="1621" y="7542"/>
                    </a:lnTo>
                    <a:lnTo>
                      <a:pt x="1410" y="6485"/>
                    </a:lnTo>
                    <a:lnTo>
                      <a:pt x="987" y="3665"/>
                    </a:lnTo>
                    <a:lnTo>
                      <a:pt x="846" y="2256"/>
                    </a:lnTo>
                    <a:lnTo>
                      <a:pt x="776" y="1058"/>
                    </a:lnTo>
                    <a:lnTo>
                      <a:pt x="776" y="564"/>
                    </a:lnTo>
                    <a:lnTo>
                      <a:pt x="846" y="282"/>
                    </a:lnTo>
                    <a:lnTo>
                      <a:pt x="917" y="71"/>
                    </a:lnTo>
                    <a:lnTo>
                      <a:pt x="987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Shape 255"/>
              <p:cNvSpPr/>
              <p:nvPr/>
            </p:nvSpPr>
            <p:spPr>
              <a:xfrm>
                <a:off x="3501600" y="4357925"/>
                <a:ext cx="151575" cy="297825"/>
              </a:xfrm>
              <a:custGeom>
                <a:avLst/>
                <a:gdLst/>
                <a:ahLst/>
                <a:cxnLst/>
                <a:rect l="0" t="0" r="0" b="0"/>
                <a:pathLst>
                  <a:path w="6063" h="11913" extrusionOk="0">
                    <a:moveTo>
                      <a:pt x="4935" y="0"/>
                    </a:moveTo>
                    <a:lnTo>
                      <a:pt x="3737" y="1410"/>
                    </a:lnTo>
                    <a:lnTo>
                      <a:pt x="3314" y="2326"/>
                    </a:lnTo>
                    <a:lnTo>
                      <a:pt x="2891" y="3243"/>
                    </a:lnTo>
                    <a:lnTo>
                      <a:pt x="2609" y="4230"/>
                    </a:lnTo>
                    <a:lnTo>
                      <a:pt x="2397" y="5216"/>
                    </a:lnTo>
                    <a:lnTo>
                      <a:pt x="1833" y="6908"/>
                    </a:lnTo>
                    <a:lnTo>
                      <a:pt x="1270" y="8459"/>
                    </a:lnTo>
                    <a:lnTo>
                      <a:pt x="494" y="9939"/>
                    </a:lnTo>
                    <a:lnTo>
                      <a:pt x="142" y="10855"/>
                    </a:lnTo>
                    <a:lnTo>
                      <a:pt x="1" y="11137"/>
                    </a:lnTo>
                    <a:lnTo>
                      <a:pt x="71" y="11348"/>
                    </a:lnTo>
                    <a:lnTo>
                      <a:pt x="353" y="11419"/>
                    </a:lnTo>
                    <a:lnTo>
                      <a:pt x="635" y="11348"/>
                    </a:lnTo>
                    <a:lnTo>
                      <a:pt x="847" y="11137"/>
                    </a:lnTo>
                    <a:lnTo>
                      <a:pt x="988" y="10785"/>
                    </a:lnTo>
                    <a:lnTo>
                      <a:pt x="917" y="11207"/>
                    </a:lnTo>
                    <a:lnTo>
                      <a:pt x="917" y="11348"/>
                    </a:lnTo>
                    <a:lnTo>
                      <a:pt x="988" y="11419"/>
                    </a:lnTo>
                    <a:lnTo>
                      <a:pt x="1058" y="11489"/>
                    </a:lnTo>
                    <a:lnTo>
                      <a:pt x="1129" y="11489"/>
                    </a:lnTo>
                    <a:lnTo>
                      <a:pt x="1411" y="11348"/>
                    </a:lnTo>
                    <a:lnTo>
                      <a:pt x="1904" y="10996"/>
                    </a:lnTo>
                    <a:lnTo>
                      <a:pt x="2045" y="10855"/>
                    </a:lnTo>
                    <a:lnTo>
                      <a:pt x="2045" y="10714"/>
                    </a:lnTo>
                    <a:lnTo>
                      <a:pt x="2468" y="10503"/>
                    </a:lnTo>
                    <a:lnTo>
                      <a:pt x="2609" y="10503"/>
                    </a:lnTo>
                    <a:lnTo>
                      <a:pt x="2750" y="10573"/>
                    </a:lnTo>
                    <a:lnTo>
                      <a:pt x="2891" y="10644"/>
                    </a:lnTo>
                    <a:lnTo>
                      <a:pt x="2961" y="10785"/>
                    </a:lnTo>
                    <a:lnTo>
                      <a:pt x="3102" y="11278"/>
                    </a:lnTo>
                    <a:lnTo>
                      <a:pt x="3314" y="11630"/>
                    </a:lnTo>
                    <a:lnTo>
                      <a:pt x="3596" y="11842"/>
                    </a:lnTo>
                    <a:lnTo>
                      <a:pt x="3807" y="11912"/>
                    </a:lnTo>
                    <a:lnTo>
                      <a:pt x="4159" y="11771"/>
                    </a:lnTo>
                    <a:lnTo>
                      <a:pt x="4159" y="11630"/>
                    </a:lnTo>
                    <a:lnTo>
                      <a:pt x="4018" y="11278"/>
                    </a:lnTo>
                    <a:lnTo>
                      <a:pt x="3525" y="10503"/>
                    </a:lnTo>
                    <a:lnTo>
                      <a:pt x="3032" y="9586"/>
                    </a:lnTo>
                    <a:lnTo>
                      <a:pt x="2891" y="9234"/>
                    </a:lnTo>
                    <a:lnTo>
                      <a:pt x="2820" y="8881"/>
                    </a:lnTo>
                    <a:lnTo>
                      <a:pt x="3032" y="8952"/>
                    </a:lnTo>
                    <a:lnTo>
                      <a:pt x="3173" y="9022"/>
                    </a:lnTo>
                    <a:lnTo>
                      <a:pt x="3525" y="9304"/>
                    </a:lnTo>
                    <a:lnTo>
                      <a:pt x="3807" y="9727"/>
                    </a:lnTo>
                    <a:lnTo>
                      <a:pt x="4018" y="10150"/>
                    </a:lnTo>
                    <a:lnTo>
                      <a:pt x="4300" y="10644"/>
                    </a:lnTo>
                    <a:lnTo>
                      <a:pt x="4512" y="10996"/>
                    </a:lnTo>
                    <a:lnTo>
                      <a:pt x="4794" y="11207"/>
                    </a:lnTo>
                    <a:lnTo>
                      <a:pt x="4935" y="11278"/>
                    </a:lnTo>
                    <a:lnTo>
                      <a:pt x="5146" y="11278"/>
                    </a:lnTo>
                    <a:lnTo>
                      <a:pt x="5499" y="11137"/>
                    </a:lnTo>
                    <a:lnTo>
                      <a:pt x="5781" y="10926"/>
                    </a:lnTo>
                    <a:lnTo>
                      <a:pt x="5851" y="10714"/>
                    </a:lnTo>
                    <a:lnTo>
                      <a:pt x="5851" y="10362"/>
                    </a:lnTo>
                    <a:lnTo>
                      <a:pt x="5781" y="10080"/>
                    </a:lnTo>
                    <a:lnTo>
                      <a:pt x="5640" y="9727"/>
                    </a:lnTo>
                    <a:lnTo>
                      <a:pt x="5358" y="9163"/>
                    </a:lnTo>
                    <a:lnTo>
                      <a:pt x="5146" y="8881"/>
                    </a:lnTo>
                    <a:lnTo>
                      <a:pt x="4794" y="8600"/>
                    </a:lnTo>
                    <a:lnTo>
                      <a:pt x="4018" y="8106"/>
                    </a:lnTo>
                    <a:lnTo>
                      <a:pt x="3314" y="7754"/>
                    </a:lnTo>
                    <a:lnTo>
                      <a:pt x="3032" y="7613"/>
                    </a:lnTo>
                    <a:lnTo>
                      <a:pt x="2961" y="7472"/>
                    </a:lnTo>
                    <a:lnTo>
                      <a:pt x="2820" y="7049"/>
                    </a:lnTo>
                    <a:lnTo>
                      <a:pt x="2891" y="6485"/>
                    </a:lnTo>
                    <a:lnTo>
                      <a:pt x="3032" y="5851"/>
                    </a:lnTo>
                    <a:lnTo>
                      <a:pt x="3173" y="5146"/>
                    </a:lnTo>
                    <a:lnTo>
                      <a:pt x="3666" y="3807"/>
                    </a:lnTo>
                    <a:lnTo>
                      <a:pt x="4018" y="2820"/>
                    </a:lnTo>
                    <a:lnTo>
                      <a:pt x="4300" y="4018"/>
                    </a:lnTo>
                    <a:lnTo>
                      <a:pt x="4512" y="4793"/>
                    </a:lnTo>
                    <a:lnTo>
                      <a:pt x="4794" y="5569"/>
                    </a:lnTo>
                    <a:lnTo>
                      <a:pt x="5146" y="6203"/>
                    </a:lnTo>
                    <a:lnTo>
                      <a:pt x="5287" y="6344"/>
                    </a:lnTo>
                    <a:lnTo>
                      <a:pt x="5428" y="6485"/>
                    </a:lnTo>
                    <a:lnTo>
                      <a:pt x="5569" y="6485"/>
                    </a:lnTo>
                    <a:lnTo>
                      <a:pt x="5781" y="6344"/>
                    </a:lnTo>
                    <a:lnTo>
                      <a:pt x="5922" y="6062"/>
                    </a:lnTo>
                    <a:lnTo>
                      <a:pt x="6062" y="5639"/>
                    </a:lnTo>
                    <a:lnTo>
                      <a:pt x="6062" y="5428"/>
                    </a:lnTo>
                    <a:lnTo>
                      <a:pt x="5922" y="5075"/>
                    </a:lnTo>
                    <a:lnTo>
                      <a:pt x="5569" y="4159"/>
                    </a:lnTo>
                    <a:lnTo>
                      <a:pt x="5146" y="3313"/>
                    </a:lnTo>
                    <a:lnTo>
                      <a:pt x="4935" y="2679"/>
                    </a:lnTo>
                    <a:lnTo>
                      <a:pt x="4794" y="1974"/>
                    </a:lnTo>
                    <a:lnTo>
                      <a:pt x="4723" y="1340"/>
                    </a:lnTo>
                    <a:lnTo>
                      <a:pt x="4794" y="776"/>
                    </a:lnTo>
                    <a:lnTo>
                      <a:pt x="4935" y="0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6" name="Shape 256"/>
              <p:cNvSpPr/>
              <p:nvPr/>
            </p:nvSpPr>
            <p:spPr>
              <a:xfrm>
                <a:off x="3487525" y="4421350"/>
                <a:ext cx="82825" cy="112800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4512" extrusionOk="0">
                    <a:moveTo>
                      <a:pt x="3031" y="1"/>
                    </a:moveTo>
                    <a:lnTo>
                      <a:pt x="2749" y="71"/>
                    </a:lnTo>
                    <a:lnTo>
                      <a:pt x="2326" y="353"/>
                    </a:lnTo>
                    <a:lnTo>
                      <a:pt x="1762" y="776"/>
                    </a:lnTo>
                    <a:lnTo>
                      <a:pt x="1269" y="1199"/>
                    </a:lnTo>
                    <a:lnTo>
                      <a:pt x="705" y="1833"/>
                    </a:lnTo>
                    <a:lnTo>
                      <a:pt x="282" y="2468"/>
                    </a:lnTo>
                    <a:lnTo>
                      <a:pt x="70" y="2750"/>
                    </a:lnTo>
                    <a:lnTo>
                      <a:pt x="0" y="3032"/>
                    </a:lnTo>
                    <a:lnTo>
                      <a:pt x="0" y="3596"/>
                    </a:lnTo>
                    <a:lnTo>
                      <a:pt x="70" y="3878"/>
                    </a:lnTo>
                    <a:lnTo>
                      <a:pt x="211" y="4230"/>
                    </a:lnTo>
                    <a:lnTo>
                      <a:pt x="352" y="4441"/>
                    </a:lnTo>
                    <a:lnTo>
                      <a:pt x="423" y="4512"/>
                    </a:lnTo>
                    <a:lnTo>
                      <a:pt x="634" y="4512"/>
                    </a:lnTo>
                    <a:lnTo>
                      <a:pt x="775" y="4371"/>
                    </a:lnTo>
                    <a:lnTo>
                      <a:pt x="987" y="4018"/>
                    </a:lnTo>
                    <a:lnTo>
                      <a:pt x="1903" y="2609"/>
                    </a:lnTo>
                    <a:lnTo>
                      <a:pt x="2467" y="1693"/>
                    </a:lnTo>
                    <a:lnTo>
                      <a:pt x="2960" y="917"/>
                    </a:lnTo>
                    <a:lnTo>
                      <a:pt x="3242" y="283"/>
                    </a:lnTo>
                    <a:lnTo>
                      <a:pt x="3313" y="71"/>
                    </a:lnTo>
                    <a:lnTo>
                      <a:pt x="3242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Shape 257"/>
              <p:cNvSpPr/>
              <p:nvPr/>
            </p:nvSpPr>
            <p:spPr>
              <a:xfrm>
                <a:off x="3621425" y="4657475"/>
                <a:ext cx="89900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596" h="3385" extrusionOk="0">
                    <a:moveTo>
                      <a:pt x="3595" y="1"/>
                    </a:moveTo>
                    <a:lnTo>
                      <a:pt x="3102" y="71"/>
                    </a:lnTo>
                    <a:lnTo>
                      <a:pt x="2538" y="283"/>
                    </a:lnTo>
                    <a:lnTo>
                      <a:pt x="2045" y="565"/>
                    </a:lnTo>
                    <a:lnTo>
                      <a:pt x="1551" y="917"/>
                    </a:lnTo>
                    <a:lnTo>
                      <a:pt x="1058" y="1340"/>
                    </a:lnTo>
                    <a:lnTo>
                      <a:pt x="635" y="1763"/>
                    </a:lnTo>
                    <a:lnTo>
                      <a:pt x="353" y="2256"/>
                    </a:lnTo>
                    <a:lnTo>
                      <a:pt x="142" y="2679"/>
                    </a:lnTo>
                    <a:lnTo>
                      <a:pt x="1" y="2961"/>
                    </a:lnTo>
                    <a:lnTo>
                      <a:pt x="1" y="3173"/>
                    </a:lnTo>
                    <a:lnTo>
                      <a:pt x="1" y="3314"/>
                    </a:lnTo>
                    <a:lnTo>
                      <a:pt x="71" y="3384"/>
                    </a:lnTo>
                    <a:lnTo>
                      <a:pt x="353" y="3384"/>
                    </a:lnTo>
                    <a:lnTo>
                      <a:pt x="706" y="3173"/>
                    </a:lnTo>
                    <a:lnTo>
                      <a:pt x="1410" y="2609"/>
                    </a:lnTo>
                    <a:lnTo>
                      <a:pt x="1692" y="2397"/>
                    </a:lnTo>
                    <a:lnTo>
                      <a:pt x="2115" y="1904"/>
                    </a:lnTo>
                    <a:lnTo>
                      <a:pt x="2609" y="1058"/>
                    </a:lnTo>
                    <a:lnTo>
                      <a:pt x="3173" y="353"/>
                    </a:lnTo>
                    <a:lnTo>
                      <a:pt x="3384" y="142"/>
                    </a:lnTo>
                    <a:lnTo>
                      <a:pt x="3595" y="1"/>
                    </a:lnTo>
                    <a:close/>
                  </a:path>
                </a:pathLst>
              </a:custGeom>
              <a:solidFill>
                <a:srgbClr val="8EBC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8" name="Shape 258"/>
            <p:cNvSpPr/>
            <p:nvPr/>
          </p:nvSpPr>
          <p:spPr>
            <a:xfrm>
              <a:off x="1660700" y="3957925"/>
              <a:ext cx="244950" cy="246725"/>
            </a:xfrm>
            <a:custGeom>
              <a:avLst/>
              <a:gdLst/>
              <a:ahLst/>
              <a:cxnLst/>
              <a:rect l="0" t="0" r="0" b="0"/>
              <a:pathLst>
                <a:path w="9798" h="9869" extrusionOk="0">
                  <a:moveTo>
                    <a:pt x="4582" y="635"/>
                  </a:moveTo>
                  <a:lnTo>
                    <a:pt x="4864" y="705"/>
                  </a:lnTo>
                  <a:lnTo>
                    <a:pt x="5145" y="846"/>
                  </a:lnTo>
                  <a:lnTo>
                    <a:pt x="5357" y="1058"/>
                  </a:lnTo>
                  <a:lnTo>
                    <a:pt x="5498" y="1269"/>
                  </a:lnTo>
                  <a:lnTo>
                    <a:pt x="5568" y="1481"/>
                  </a:lnTo>
                  <a:lnTo>
                    <a:pt x="5568" y="1763"/>
                  </a:lnTo>
                  <a:lnTo>
                    <a:pt x="5568" y="2045"/>
                  </a:lnTo>
                  <a:lnTo>
                    <a:pt x="5357" y="2679"/>
                  </a:lnTo>
                  <a:lnTo>
                    <a:pt x="4864" y="3807"/>
                  </a:lnTo>
                  <a:lnTo>
                    <a:pt x="4723" y="4230"/>
                  </a:lnTo>
                  <a:lnTo>
                    <a:pt x="4652" y="4441"/>
                  </a:lnTo>
                  <a:lnTo>
                    <a:pt x="4723" y="4582"/>
                  </a:lnTo>
                  <a:lnTo>
                    <a:pt x="3736" y="3948"/>
                  </a:lnTo>
                  <a:lnTo>
                    <a:pt x="2890" y="3243"/>
                  </a:lnTo>
                  <a:lnTo>
                    <a:pt x="2679" y="3031"/>
                  </a:lnTo>
                  <a:lnTo>
                    <a:pt x="2538" y="2820"/>
                  </a:lnTo>
                  <a:lnTo>
                    <a:pt x="2467" y="2538"/>
                  </a:lnTo>
                  <a:lnTo>
                    <a:pt x="2467" y="2326"/>
                  </a:lnTo>
                  <a:lnTo>
                    <a:pt x="2538" y="2045"/>
                  </a:lnTo>
                  <a:lnTo>
                    <a:pt x="2608" y="1833"/>
                  </a:lnTo>
                  <a:lnTo>
                    <a:pt x="2890" y="1340"/>
                  </a:lnTo>
                  <a:lnTo>
                    <a:pt x="3313" y="987"/>
                  </a:lnTo>
                  <a:lnTo>
                    <a:pt x="3806" y="705"/>
                  </a:lnTo>
                  <a:lnTo>
                    <a:pt x="4370" y="635"/>
                  </a:lnTo>
                  <a:close/>
                  <a:moveTo>
                    <a:pt x="7753" y="2820"/>
                  </a:moveTo>
                  <a:lnTo>
                    <a:pt x="8106" y="2890"/>
                  </a:lnTo>
                  <a:lnTo>
                    <a:pt x="8388" y="2961"/>
                  </a:lnTo>
                  <a:lnTo>
                    <a:pt x="8599" y="3102"/>
                  </a:lnTo>
                  <a:lnTo>
                    <a:pt x="8740" y="3313"/>
                  </a:lnTo>
                  <a:lnTo>
                    <a:pt x="8881" y="3525"/>
                  </a:lnTo>
                  <a:lnTo>
                    <a:pt x="8952" y="3807"/>
                  </a:lnTo>
                  <a:lnTo>
                    <a:pt x="8952" y="4089"/>
                  </a:lnTo>
                  <a:lnTo>
                    <a:pt x="8952" y="4371"/>
                  </a:lnTo>
                  <a:lnTo>
                    <a:pt x="8952" y="4652"/>
                  </a:lnTo>
                  <a:lnTo>
                    <a:pt x="8811" y="4864"/>
                  </a:lnTo>
                  <a:lnTo>
                    <a:pt x="8740" y="5146"/>
                  </a:lnTo>
                  <a:lnTo>
                    <a:pt x="8529" y="5357"/>
                  </a:lnTo>
                  <a:lnTo>
                    <a:pt x="8317" y="5498"/>
                  </a:lnTo>
                  <a:lnTo>
                    <a:pt x="8106" y="5639"/>
                  </a:lnTo>
                  <a:lnTo>
                    <a:pt x="7824" y="5710"/>
                  </a:lnTo>
                  <a:lnTo>
                    <a:pt x="7471" y="5639"/>
                  </a:lnTo>
                  <a:lnTo>
                    <a:pt x="7049" y="5569"/>
                  </a:lnTo>
                  <a:lnTo>
                    <a:pt x="6696" y="5428"/>
                  </a:lnTo>
                  <a:lnTo>
                    <a:pt x="6414" y="5287"/>
                  </a:lnTo>
                  <a:lnTo>
                    <a:pt x="6203" y="5075"/>
                  </a:lnTo>
                  <a:lnTo>
                    <a:pt x="6132" y="4864"/>
                  </a:lnTo>
                  <a:lnTo>
                    <a:pt x="5991" y="4582"/>
                  </a:lnTo>
                  <a:lnTo>
                    <a:pt x="5991" y="4371"/>
                  </a:lnTo>
                  <a:lnTo>
                    <a:pt x="6062" y="4089"/>
                  </a:lnTo>
                  <a:lnTo>
                    <a:pt x="6132" y="3807"/>
                  </a:lnTo>
                  <a:lnTo>
                    <a:pt x="6273" y="3595"/>
                  </a:lnTo>
                  <a:lnTo>
                    <a:pt x="6414" y="3384"/>
                  </a:lnTo>
                  <a:lnTo>
                    <a:pt x="6626" y="3172"/>
                  </a:lnTo>
                  <a:lnTo>
                    <a:pt x="6908" y="3031"/>
                  </a:lnTo>
                  <a:lnTo>
                    <a:pt x="7189" y="2890"/>
                  </a:lnTo>
                  <a:lnTo>
                    <a:pt x="7471" y="2820"/>
                  </a:lnTo>
                  <a:close/>
                  <a:moveTo>
                    <a:pt x="5921" y="5992"/>
                  </a:moveTo>
                  <a:lnTo>
                    <a:pt x="6555" y="6133"/>
                  </a:lnTo>
                  <a:lnTo>
                    <a:pt x="7260" y="6415"/>
                  </a:lnTo>
                  <a:lnTo>
                    <a:pt x="7824" y="6767"/>
                  </a:lnTo>
                  <a:lnTo>
                    <a:pt x="8035" y="6978"/>
                  </a:lnTo>
                  <a:lnTo>
                    <a:pt x="8176" y="7190"/>
                  </a:lnTo>
                  <a:lnTo>
                    <a:pt x="8317" y="7401"/>
                  </a:lnTo>
                  <a:lnTo>
                    <a:pt x="8317" y="7613"/>
                  </a:lnTo>
                  <a:lnTo>
                    <a:pt x="8247" y="7824"/>
                  </a:lnTo>
                  <a:lnTo>
                    <a:pt x="8035" y="8036"/>
                  </a:lnTo>
                  <a:lnTo>
                    <a:pt x="7683" y="8318"/>
                  </a:lnTo>
                  <a:lnTo>
                    <a:pt x="7260" y="8529"/>
                  </a:lnTo>
                  <a:lnTo>
                    <a:pt x="6837" y="8670"/>
                  </a:lnTo>
                  <a:lnTo>
                    <a:pt x="6414" y="8741"/>
                  </a:lnTo>
                  <a:lnTo>
                    <a:pt x="5991" y="8741"/>
                  </a:lnTo>
                  <a:lnTo>
                    <a:pt x="5639" y="8670"/>
                  </a:lnTo>
                  <a:lnTo>
                    <a:pt x="5286" y="8529"/>
                  </a:lnTo>
                  <a:lnTo>
                    <a:pt x="4934" y="8388"/>
                  </a:lnTo>
                  <a:lnTo>
                    <a:pt x="4652" y="8177"/>
                  </a:lnTo>
                  <a:lnTo>
                    <a:pt x="4441" y="7965"/>
                  </a:lnTo>
                  <a:lnTo>
                    <a:pt x="4300" y="7683"/>
                  </a:lnTo>
                  <a:lnTo>
                    <a:pt x="4229" y="7401"/>
                  </a:lnTo>
                  <a:lnTo>
                    <a:pt x="4300" y="7119"/>
                  </a:lnTo>
                  <a:lnTo>
                    <a:pt x="4370" y="6767"/>
                  </a:lnTo>
                  <a:lnTo>
                    <a:pt x="4652" y="6415"/>
                  </a:lnTo>
                  <a:lnTo>
                    <a:pt x="5004" y="6062"/>
                  </a:lnTo>
                  <a:lnTo>
                    <a:pt x="5145" y="5992"/>
                  </a:lnTo>
                  <a:close/>
                  <a:moveTo>
                    <a:pt x="4229" y="5498"/>
                  </a:moveTo>
                  <a:lnTo>
                    <a:pt x="3877" y="6767"/>
                  </a:lnTo>
                  <a:lnTo>
                    <a:pt x="3313" y="7965"/>
                  </a:lnTo>
                  <a:lnTo>
                    <a:pt x="3031" y="8459"/>
                  </a:lnTo>
                  <a:lnTo>
                    <a:pt x="2608" y="8670"/>
                  </a:lnTo>
                  <a:lnTo>
                    <a:pt x="2256" y="8811"/>
                  </a:lnTo>
                  <a:lnTo>
                    <a:pt x="1903" y="8811"/>
                  </a:lnTo>
                  <a:lnTo>
                    <a:pt x="1551" y="8600"/>
                  </a:lnTo>
                  <a:lnTo>
                    <a:pt x="1269" y="8318"/>
                  </a:lnTo>
                  <a:lnTo>
                    <a:pt x="1057" y="7895"/>
                  </a:lnTo>
                  <a:lnTo>
                    <a:pt x="916" y="7401"/>
                  </a:lnTo>
                  <a:lnTo>
                    <a:pt x="916" y="6978"/>
                  </a:lnTo>
                  <a:lnTo>
                    <a:pt x="987" y="6697"/>
                  </a:lnTo>
                  <a:lnTo>
                    <a:pt x="1057" y="6415"/>
                  </a:lnTo>
                  <a:lnTo>
                    <a:pt x="1128" y="6203"/>
                  </a:lnTo>
                  <a:lnTo>
                    <a:pt x="1339" y="5992"/>
                  </a:lnTo>
                  <a:lnTo>
                    <a:pt x="1480" y="5851"/>
                  </a:lnTo>
                  <a:lnTo>
                    <a:pt x="1974" y="5639"/>
                  </a:lnTo>
                  <a:lnTo>
                    <a:pt x="2538" y="5498"/>
                  </a:lnTo>
                  <a:close/>
                  <a:moveTo>
                    <a:pt x="4652" y="0"/>
                  </a:moveTo>
                  <a:lnTo>
                    <a:pt x="4018" y="141"/>
                  </a:lnTo>
                  <a:lnTo>
                    <a:pt x="3383" y="423"/>
                  </a:lnTo>
                  <a:lnTo>
                    <a:pt x="2749" y="776"/>
                  </a:lnTo>
                  <a:lnTo>
                    <a:pt x="2185" y="1269"/>
                  </a:lnTo>
                  <a:lnTo>
                    <a:pt x="1833" y="1833"/>
                  </a:lnTo>
                  <a:lnTo>
                    <a:pt x="1692" y="2115"/>
                  </a:lnTo>
                  <a:lnTo>
                    <a:pt x="1551" y="2397"/>
                  </a:lnTo>
                  <a:lnTo>
                    <a:pt x="1551" y="2679"/>
                  </a:lnTo>
                  <a:lnTo>
                    <a:pt x="1551" y="3031"/>
                  </a:lnTo>
                  <a:lnTo>
                    <a:pt x="1692" y="3313"/>
                  </a:lnTo>
                  <a:lnTo>
                    <a:pt x="1833" y="3595"/>
                  </a:lnTo>
                  <a:lnTo>
                    <a:pt x="2044" y="3877"/>
                  </a:lnTo>
                  <a:lnTo>
                    <a:pt x="2397" y="4089"/>
                  </a:lnTo>
                  <a:lnTo>
                    <a:pt x="2820" y="4371"/>
                  </a:lnTo>
                  <a:lnTo>
                    <a:pt x="3313" y="4582"/>
                  </a:lnTo>
                  <a:lnTo>
                    <a:pt x="3947" y="4793"/>
                  </a:lnTo>
                  <a:lnTo>
                    <a:pt x="4652" y="4934"/>
                  </a:lnTo>
                  <a:lnTo>
                    <a:pt x="4511" y="5075"/>
                  </a:lnTo>
                  <a:lnTo>
                    <a:pt x="4300" y="5146"/>
                  </a:lnTo>
                  <a:lnTo>
                    <a:pt x="3736" y="5146"/>
                  </a:lnTo>
                  <a:lnTo>
                    <a:pt x="3031" y="5005"/>
                  </a:lnTo>
                  <a:lnTo>
                    <a:pt x="2256" y="4864"/>
                  </a:lnTo>
                  <a:lnTo>
                    <a:pt x="1480" y="4864"/>
                  </a:lnTo>
                  <a:lnTo>
                    <a:pt x="1128" y="5005"/>
                  </a:lnTo>
                  <a:lnTo>
                    <a:pt x="846" y="5146"/>
                  </a:lnTo>
                  <a:lnTo>
                    <a:pt x="564" y="5357"/>
                  </a:lnTo>
                  <a:lnTo>
                    <a:pt x="282" y="5710"/>
                  </a:lnTo>
                  <a:lnTo>
                    <a:pt x="141" y="6203"/>
                  </a:lnTo>
                  <a:lnTo>
                    <a:pt x="0" y="6767"/>
                  </a:lnTo>
                  <a:lnTo>
                    <a:pt x="0" y="7260"/>
                  </a:lnTo>
                  <a:lnTo>
                    <a:pt x="71" y="7683"/>
                  </a:lnTo>
                  <a:lnTo>
                    <a:pt x="141" y="8106"/>
                  </a:lnTo>
                  <a:lnTo>
                    <a:pt x="282" y="8459"/>
                  </a:lnTo>
                  <a:lnTo>
                    <a:pt x="494" y="8811"/>
                  </a:lnTo>
                  <a:lnTo>
                    <a:pt x="705" y="9093"/>
                  </a:lnTo>
                  <a:lnTo>
                    <a:pt x="987" y="9375"/>
                  </a:lnTo>
                  <a:lnTo>
                    <a:pt x="1269" y="9586"/>
                  </a:lnTo>
                  <a:lnTo>
                    <a:pt x="1621" y="9727"/>
                  </a:lnTo>
                  <a:lnTo>
                    <a:pt x="1974" y="9798"/>
                  </a:lnTo>
                  <a:lnTo>
                    <a:pt x="2326" y="9868"/>
                  </a:lnTo>
                  <a:lnTo>
                    <a:pt x="2679" y="9798"/>
                  </a:lnTo>
                  <a:lnTo>
                    <a:pt x="3031" y="9657"/>
                  </a:lnTo>
                  <a:lnTo>
                    <a:pt x="3383" y="9445"/>
                  </a:lnTo>
                  <a:lnTo>
                    <a:pt x="3736" y="9163"/>
                  </a:lnTo>
                  <a:lnTo>
                    <a:pt x="4018" y="8741"/>
                  </a:lnTo>
                  <a:lnTo>
                    <a:pt x="4018" y="8952"/>
                  </a:lnTo>
                  <a:lnTo>
                    <a:pt x="4088" y="9163"/>
                  </a:lnTo>
                  <a:lnTo>
                    <a:pt x="4229" y="9375"/>
                  </a:lnTo>
                  <a:lnTo>
                    <a:pt x="4300" y="9516"/>
                  </a:lnTo>
                  <a:lnTo>
                    <a:pt x="4723" y="9727"/>
                  </a:lnTo>
                  <a:lnTo>
                    <a:pt x="5145" y="9798"/>
                  </a:lnTo>
                  <a:lnTo>
                    <a:pt x="5709" y="9798"/>
                  </a:lnTo>
                  <a:lnTo>
                    <a:pt x="6273" y="9727"/>
                  </a:lnTo>
                  <a:lnTo>
                    <a:pt x="6837" y="9586"/>
                  </a:lnTo>
                  <a:lnTo>
                    <a:pt x="7401" y="9375"/>
                  </a:lnTo>
                  <a:lnTo>
                    <a:pt x="7965" y="9093"/>
                  </a:lnTo>
                  <a:lnTo>
                    <a:pt x="8458" y="8741"/>
                  </a:lnTo>
                  <a:lnTo>
                    <a:pt x="8811" y="8388"/>
                  </a:lnTo>
                  <a:lnTo>
                    <a:pt x="9093" y="7965"/>
                  </a:lnTo>
                  <a:lnTo>
                    <a:pt x="9234" y="7542"/>
                  </a:lnTo>
                  <a:lnTo>
                    <a:pt x="9234" y="7331"/>
                  </a:lnTo>
                  <a:lnTo>
                    <a:pt x="9163" y="7190"/>
                  </a:lnTo>
                  <a:lnTo>
                    <a:pt x="9093" y="6978"/>
                  </a:lnTo>
                  <a:lnTo>
                    <a:pt x="8952" y="6767"/>
                  </a:lnTo>
                  <a:lnTo>
                    <a:pt x="8740" y="6556"/>
                  </a:lnTo>
                  <a:lnTo>
                    <a:pt x="8458" y="6344"/>
                  </a:lnTo>
                  <a:lnTo>
                    <a:pt x="8811" y="6203"/>
                  </a:lnTo>
                  <a:lnTo>
                    <a:pt x="9093" y="5992"/>
                  </a:lnTo>
                  <a:lnTo>
                    <a:pt x="9374" y="5710"/>
                  </a:lnTo>
                  <a:lnTo>
                    <a:pt x="9515" y="5357"/>
                  </a:lnTo>
                  <a:lnTo>
                    <a:pt x="9656" y="5005"/>
                  </a:lnTo>
                  <a:lnTo>
                    <a:pt x="9727" y="4652"/>
                  </a:lnTo>
                  <a:lnTo>
                    <a:pt x="9797" y="4230"/>
                  </a:lnTo>
                  <a:lnTo>
                    <a:pt x="9797" y="3877"/>
                  </a:lnTo>
                  <a:lnTo>
                    <a:pt x="9727" y="3525"/>
                  </a:lnTo>
                  <a:lnTo>
                    <a:pt x="9656" y="3172"/>
                  </a:lnTo>
                  <a:lnTo>
                    <a:pt x="9515" y="2890"/>
                  </a:lnTo>
                  <a:lnTo>
                    <a:pt x="9374" y="2679"/>
                  </a:lnTo>
                  <a:lnTo>
                    <a:pt x="9163" y="2467"/>
                  </a:lnTo>
                  <a:lnTo>
                    <a:pt x="8952" y="2256"/>
                  </a:lnTo>
                  <a:lnTo>
                    <a:pt x="8740" y="2186"/>
                  </a:lnTo>
                  <a:lnTo>
                    <a:pt x="8458" y="2045"/>
                  </a:lnTo>
                  <a:lnTo>
                    <a:pt x="7965" y="1974"/>
                  </a:lnTo>
                  <a:lnTo>
                    <a:pt x="7401" y="2115"/>
                  </a:lnTo>
                  <a:lnTo>
                    <a:pt x="6837" y="2397"/>
                  </a:lnTo>
                  <a:lnTo>
                    <a:pt x="6273" y="2749"/>
                  </a:lnTo>
                  <a:lnTo>
                    <a:pt x="6344" y="2186"/>
                  </a:lnTo>
                  <a:lnTo>
                    <a:pt x="6344" y="1692"/>
                  </a:lnTo>
                  <a:lnTo>
                    <a:pt x="6273" y="1269"/>
                  </a:lnTo>
                  <a:lnTo>
                    <a:pt x="6132" y="917"/>
                  </a:lnTo>
                  <a:lnTo>
                    <a:pt x="5991" y="635"/>
                  </a:lnTo>
                  <a:lnTo>
                    <a:pt x="5780" y="353"/>
                  </a:lnTo>
                  <a:lnTo>
                    <a:pt x="5498" y="212"/>
                  </a:lnTo>
                  <a:lnTo>
                    <a:pt x="5286" y="71"/>
                  </a:lnTo>
                  <a:lnTo>
                    <a:pt x="4934" y="71"/>
                  </a:lnTo>
                  <a:lnTo>
                    <a:pt x="4652" y="0"/>
                  </a:lnTo>
                  <a:close/>
                </a:path>
              </a:pathLst>
            </a:custGeom>
            <a:solidFill>
              <a:srgbClr val="EDDC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971725" y="3707700"/>
              <a:ext cx="220275" cy="341875"/>
            </a:xfrm>
            <a:custGeom>
              <a:avLst/>
              <a:gdLst/>
              <a:ahLst/>
              <a:cxnLst/>
              <a:rect l="0" t="0" r="0" b="0"/>
              <a:pathLst>
                <a:path w="8811" h="13675" extrusionOk="0">
                  <a:moveTo>
                    <a:pt x="5075" y="6838"/>
                  </a:moveTo>
                  <a:lnTo>
                    <a:pt x="5921" y="7261"/>
                  </a:lnTo>
                  <a:lnTo>
                    <a:pt x="6907" y="7824"/>
                  </a:lnTo>
                  <a:lnTo>
                    <a:pt x="7330" y="8177"/>
                  </a:lnTo>
                  <a:lnTo>
                    <a:pt x="7683" y="8529"/>
                  </a:lnTo>
                  <a:lnTo>
                    <a:pt x="8035" y="8952"/>
                  </a:lnTo>
                  <a:lnTo>
                    <a:pt x="8247" y="9375"/>
                  </a:lnTo>
                  <a:lnTo>
                    <a:pt x="8247" y="9375"/>
                  </a:lnTo>
                  <a:lnTo>
                    <a:pt x="7330" y="8811"/>
                  </a:lnTo>
                  <a:lnTo>
                    <a:pt x="6485" y="8318"/>
                  </a:lnTo>
                  <a:lnTo>
                    <a:pt x="6132" y="8036"/>
                  </a:lnTo>
                  <a:lnTo>
                    <a:pt x="5709" y="7684"/>
                  </a:lnTo>
                  <a:lnTo>
                    <a:pt x="5357" y="7331"/>
                  </a:lnTo>
                  <a:lnTo>
                    <a:pt x="5075" y="6838"/>
                  </a:lnTo>
                  <a:close/>
                  <a:moveTo>
                    <a:pt x="3877" y="7261"/>
                  </a:moveTo>
                  <a:lnTo>
                    <a:pt x="4370" y="10009"/>
                  </a:lnTo>
                  <a:lnTo>
                    <a:pt x="4652" y="11701"/>
                  </a:lnTo>
                  <a:lnTo>
                    <a:pt x="4722" y="12406"/>
                  </a:lnTo>
                  <a:lnTo>
                    <a:pt x="4159" y="11983"/>
                  </a:lnTo>
                  <a:lnTo>
                    <a:pt x="3947" y="9657"/>
                  </a:lnTo>
                  <a:lnTo>
                    <a:pt x="3877" y="7261"/>
                  </a:lnTo>
                  <a:close/>
                  <a:moveTo>
                    <a:pt x="3383" y="1"/>
                  </a:moveTo>
                  <a:lnTo>
                    <a:pt x="3242" y="71"/>
                  </a:lnTo>
                  <a:lnTo>
                    <a:pt x="3172" y="212"/>
                  </a:lnTo>
                  <a:lnTo>
                    <a:pt x="3101" y="494"/>
                  </a:lnTo>
                  <a:lnTo>
                    <a:pt x="2960" y="1199"/>
                  </a:lnTo>
                  <a:lnTo>
                    <a:pt x="2890" y="2115"/>
                  </a:lnTo>
                  <a:lnTo>
                    <a:pt x="2749" y="4018"/>
                  </a:lnTo>
                  <a:lnTo>
                    <a:pt x="2678" y="5358"/>
                  </a:lnTo>
                  <a:lnTo>
                    <a:pt x="2678" y="6133"/>
                  </a:lnTo>
                  <a:lnTo>
                    <a:pt x="2608" y="7120"/>
                  </a:lnTo>
                  <a:lnTo>
                    <a:pt x="2608" y="8177"/>
                  </a:lnTo>
                  <a:lnTo>
                    <a:pt x="2537" y="9305"/>
                  </a:lnTo>
                  <a:lnTo>
                    <a:pt x="2326" y="10432"/>
                  </a:lnTo>
                  <a:lnTo>
                    <a:pt x="2185" y="10926"/>
                  </a:lnTo>
                  <a:lnTo>
                    <a:pt x="2044" y="11419"/>
                  </a:lnTo>
                  <a:lnTo>
                    <a:pt x="1833" y="11842"/>
                  </a:lnTo>
                  <a:lnTo>
                    <a:pt x="1551" y="12265"/>
                  </a:lnTo>
                  <a:lnTo>
                    <a:pt x="1269" y="12547"/>
                  </a:lnTo>
                  <a:lnTo>
                    <a:pt x="916" y="12829"/>
                  </a:lnTo>
                  <a:lnTo>
                    <a:pt x="916" y="12758"/>
                  </a:lnTo>
                  <a:lnTo>
                    <a:pt x="916" y="12547"/>
                  </a:lnTo>
                  <a:lnTo>
                    <a:pt x="1057" y="11772"/>
                  </a:lnTo>
                  <a:lnTo>
                    <a:pt x="1551" y="9375"/>
                  </a:lnTo>
                  <a:lnTo>
                    <a:pt x="1903" y="8106"/>
                  </a:lnTo>
                  <a:lnTo>
                    <a:pt x="2256" y="7049"/>
                  </a:lnTo>
                  <a:lnTo>
                    <a:pt x="2537" y="6274"/>
                  </a:lnTo>
                  <a:lnTo>
                    <a:pt x="2678" y="6062"/>
                  </a:lnTo>
                  <a:lnTo>
                    <a:pt x="2537" y="6203"/>
                  </a:lnTo>
                  <a:lnTo>
                    <a:pt x="2185" y="6767"/>
                  </a:lnTo>
                  <a:lnTo>
                    <a:pt x="1762" y="7613"/>
                  </a:lnTo>
                  <a:lnTo>
                    <a:pt x="1339" y="8600"/>
                  </a:lnTo>
                  <a:lnTo>
                    <a:pt x="493" y="10573"/>
                  </a:lnTo>
                  <a:lnTo>
                    <a:pt x="71" y="11631"/>
                  </a:lnTo>
                  <a:lnTo>
                    <a:pt x="0" y="12335"/>
                  </a:lnTo>
                  <a:lnTo>
                    <a:pt x="0" y="12899"/>
                  </a:lnTo>
                  <a:lnTo>
                    <a:pt x="0" y="13252"/>
                  </a:lnTo>
                  <a:lnTo>
                    <a:pt x="141" y="13534"/>
                  </a:lnTo>
                  <a:lnTo>
                    <a:pt x="282" y="13604"/>
                  </a:lnTo>
                  <a:lnTo>
                    <a:pt x="493" y="13675"/>
                  </a:lnTo>
                  <a:lnTo>
                    <a:pt x="705" y="13604"/>
                  </a:lnTo>
                  <a:lnTo>
                    <a:pt x="987" y="13393"/>
                  </a:lnTo>
                  <a:lnTo>
                    <a:pt x="1551" y="12899"/>
                  </a:lnTo>
                  <a:lnTo>
                    <a:pt x="2115" y="12124"/>
                  </a:lnTo>
                  <a:lnTo>
                    <a:pt x="2608" y="11278"/>
                  </a:lnTo>
                  <a:lnTo>
                    <a:pt x="2960" y="10432"/>
                  </a:lnTo>
                  <a:lnTo>
                    <a:pt x="3101" y="11419"/>
                  </a:lnTo>
                  <a:lnTo>
                    <a:pt x="3242" y="12124"/>
                  </a:lnTo>
                  <a:lnTo>
                    <a:pt x="3454" y="12758"/>
                  </a:lnTo>
                  <a:lnTo>
                    <a:pt x="3736" y="13252"/>
                  </a:lnTo>
                  <a:lnTo>
                    <a:pt x="3947" y="13463"/>
                  </a:lnTo>
                  <a:lnTo>
                    <a:pt x="4159" y="13604"/>
                  </a:lnTo>
                  <a:lnTo>
                    <a:pt x="4370" y="13675"/>
                  </a:lnTo>
                  <a:lnTo>
                    <a:pt x="4582" y="13675"/>
                  </a:lnTo>
                  <a:lnTo>
                    <a:pt x="4863" y="13604"/>
                  </a:lnTo>
                  <a:lnTo>
                    <a:pt x="5145" y="13393"/>
                  </a:lnTo>
                  <a:lnTo>
                    <a:pt x="5357" y="13252"/>
                  </a:lnTo>
                  <a:lnTo>
                    <a:pt x="5498" y="12970"/>
                  </a:lnTo>
                  <a:lnTo>
                    <a:pt x="5568" y="12758"/>
                  </a:lnTo>
                  <a:lnTo>
                    <a:pt x="5639" y="12476"/>
                  </a:lnTo>
                  <a:lnTo>
                    <a:pt x="5639" y="11772"/>
                  </a:lnTo>
                  <a:lnTo>
                    <a:pt x="5639" y="11067"/>
                  </a:lnTo>
                  <a:lnTo>
                    <a:pt x="5357" y="9657"/>
                  </a:lnTo>
                  <a:lnTo>
                    <a:pt x="5145" y="8600"/>
                  </a:lnTo>
                  <a:lnTo>
                    <a:pt x="5498" y="8882"/>
                  </a:lnTo>
                  <a:lnTo>
                    <a:pt x="5921" y="9093"/>
                  </a:lnTo>
                  <a:lnTo>
                    <a:pt x="6696" y="9516"/>
                  </a:lnTo>
                  <a:lnTo>
                    <a:pt x="7471" y="9939"/>
                  </a:lnTo>
                  <a:lnTo>
                    <a:pt x="7894" y="10221"/>
                  </a:lnTo>
                  <a:lnTo>
                    <a:pt x="8176" y="10503"/>
                  </a:lnTo>
                  <a:lnTo>
                    <a:pt x="8317" y="10644"/>
                  </a:lnTo>
                  <a:lnTo>
                    <a:pt x="8458" y="10714"/>
                  </a:lnTo>
                  <a:lnTo>
                    <a:pt x="8599" y="10714"/>
                  </a:lnTo>
                  <a:lnTo>
                    <a:pt x="8670" y="10644"/>
                  </a:lnTo>
                  <a:lnTo>
                    <a:pt x="8740" y="10362"/>
                  </a:lnTo>
                  <a:lnTo>
                    <a:pt x="8811" y="10009"/>
                  </a:lnTo>
                  <a:lnTo>
                    <a:pt x="8811" y="9023"/>
                  </a:lnTo>
                  <a:lnTo>
                    <a:pt x="8670" y="8388"/>
                  </a:lnTo>
                  <a:lnTo>
                    <a:pt x="8529" y="8106"/>
                  </a:lnTo>
                  <a:lnTo>
                    <a:pt x="8317" y="7895"/>
                  </a:lnTo>
                  <a:lnTo>
                    <a:pt x="7894" y="7402"/>
                  </a:lnTo>
                  <a:lnTo>
                    <a:pt x="7330" y="7049"/>
                  </a:lnTo>
                  <a:lnTo>
                    <a:pt x="6696" y="6697"/>
                  </a:lnTo>
                  <a:lnTo>
                    <a:pt x="5498" y="6062"/>
                  </a:lnTo>
                  <a:lnTo>
                    <a:pt x="5004" y="5710"/>
                  </a:lnTo>
                  <a:lnTo>
                    <a:pt x="4582" y="5287"/>
                  </a:lnTo>
                  <a:lnTo>
                    <a:pt x="4441" y="5076"/>
                  </a:lnTo>
                  <a:lnTo>
                    <a:pt x="4300" y="4794"/>
                  </a:lnTo>
                  <a:lnTo>
                    <a:pt x="4229" y="4159"/>
                  </a:lnTo>
                  <a:lnTo>
                    <a:pt x="4229" y="3384"/>
                  </a:lnTo>
                  <a:lnTo>
                    <a:pt x="4229" y="2609"/>
                  </a:lnTo>
                  <a:lnTo>
                    <a:pt x="4229" y="1904"/>
                  </a:lnTo>
                  <a:lnTo>
                    <a:pt x="4159" y="1199"/>
                  </a:lnTo>
                  <a:lnTo>
                    <a:pt x="4088" y="847"/>
                  </a:lnTo>
                  <a:lnTo>
                    <a:pt x="3947" y="565"/>
                  </a:lnTo>
                  <a:lnTo>
                    <a:pt x="3736" y="283"/>
                  </a:lnTo>
                  <a:lnTo>
                    <a:pt x="3524" y="71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rgbClr val="F7C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2016625" y="4890075"/>
              <a:ext cx="119850" cy="586800"/>
            </a:xfrm>
            <a:custGeom>
              <a:avLst/>
              <a:gdLst/>
              <a:ahLst/>
              <a:cxnLst/>
              <a:rect l="0" t="0" r="0" b="0"/>
              <a:pathLst>
                <a:path w="4794" h="23472" extrusionOk="0">
                  <a:moveTo>
                    <a:pt x="2750" y="6626"/>
                  </a:moveTo>
                  <a:lnTo>
                    <a:pt x="3173" y="8177"/>
                  </a:lnTo>
                  <a:lnTo>
                    <a:pt x="3455" y="9728"/>
                  </a:lnTo>
                  <a:lnTo>
                    <a:pt x="3666" y="11208"/>
                  </a:lnTo>
                  <a:lnTo>
                    <a:pt x="3736" y="12758"/>
                  </a:lnTo>
                  <a:lnTo>
                    <a:pt x="3666" y="14239"/>
                  </a:lnTo>
                  <a:lnTo>
                    <a:pt x="3455" y="15789"/>
                  </a:lnTo>
                  <a:lnTo>
                    <a:pt x="3102" y="17340"/>
                  </a:lnTo>
                  <a:lnTo>
                    <a:pt x="2609" y="18891"/>
                  </a:lnTo>
                  <a:lnTo>
                    <a:pt x="2115" y="17481"/>
                  </a:lnTo>
                  <a:lnTo>
                    <a:pt x="1692" y="16142"/>
                  </a:lnTo>
                  <a:lnTo>
                    <a:pt x="1411" y="14802"/>
                  </a:lnTo>
                  <a:lnTo>
                    <a:pt x="1199" y="13534"/>
                  </a:lnTo>
                  <a:lnTo>
                    <a:pt x="1199" y="12195"/>
                  </a:lnTo>
                  <a:lnTo>
                    <a:pt x="1340" y="10855"/>
                  </a:lnTo>
                  <a:lnTo>
                    <a:pt x="1622" y="9516"/>
                  </a:lnTo>
                  <a:lnTo>
                    <a:pt x="2115" y="8036"/>
                  </a:lnTo>
                  <a:lnTo>
                    <a:pt x="1974" y="9939"/>
                  </a:lnTo>
                  <a:lnTo>
                    <a:pt x="1904" y="12970"/>
                  </a:lnTo>
                  <a:lnTo>
                    <a:pt x="1904" y="14450"/>
                  </a:lnTo>
                  <a:lnTo>
                    <a:pt x="1974" y="15719"/>
                  </a:lnTo>
                  <a:lnTo>
                    <a:pt x="2045" y="16142"/>
                  </a:lnTo>
                  <a:lnTo>
                    <a:pt x="2186" y="16494"/>
                  </a:lnTo>
                  <a:lnTo>
                    <a:pt x="2327" y="16635"/>
                  </a:lnTo>
                  <a:lnTo>
                    <a:pt x="2468" y="16635"/>
                  </a:lnTo>
                  <a:lnTo>
                    <a:pt x="2679" y="16424"/>
                  </a:lnTo>
                  <a:lnTo>
                    <a:pt x="2820" y="16001"/>
                  </a:lnTo>
                  <a:lnTo>
                    <a:pt x="2961" y="15507"/>
                  </a:lnTo>
                  <a:lnTo>
                    <a:pt x="3102" y="14943"/>
                  </a:lnTo>
                  <a:lnTo>
                    <a:pt x="3173" y="13463"/>
                  </a:lnTo>
                  <a:lnTo>
                    <a:pt x="3173" y="11842"/>
                  </a:lnTo>
                  <a:lnTo>
                    <a:pt x="3102" y="10221"/>
                  </a:lnTo>
                  <a:lnTo>
                    <a:pt x="2961" y="8670"/>
                  </a:lnTo>
                  <a:lnTo>
                    <a:pt x="2750" y="6626"/>
                  </a:lnTo>
                  <a:close/>
                  <a:moveTo>
                    <a:pt x="2256" y="1"/>
                  </a:moveTo>
                  <a:lnTo>
                    <a:pt x="2115" y="776"/>
                  </a:lnTo>
                  <a:lnTo>
                    <a:pt x="2045" y="1481"/>
                  </a:lnTo>
                  <a:lnTo>
                    <a:pt x="2045" y="2961"/>
                  </a:lnTo>
                  <a:lnTo>
                    <a:pt x="2045" y="4371"/>
                  </a:lnTo>
                  <a:lnTo>
                    <a:pt x="1974" y="5076"/>
                  </a:lnTo>
                  <a:lnTo>
                    <a:pt x="1904" y="5851"/>
                  </a:lnTo>
                  <a:lnTo>
                    <a:pt x="1692" y="6697"/>
                  </a:lnTo>
                  <a:lnTo>
                    <a:pt x="1411" y="7472"/>
                  </a:lnTo>
                  <a:lnTo>
                    <a:pt x="776" y="9093"/>
                  </a:lnTo>
                  <a:lnTo>
                    <a:pt x="494" y="9869"/>
                  </a:lnTo>
                  <a:lnTo>
                    <a:pt x="283" y="10644"/>
                  </a:lnTo>
                  <a:lnTo>
                    <a:pt x="71" y="11490"/>
                  </a:lnTo>
                  <a:lnTo>
                    <a:pt x="1" y="12406"/>
                  </a:lnTo>
                  <a:lnTo>
                    <a:pt x="1" y="13181"/>
                  </a:lnTo>
                  <a:lnTo>
                    <a:pt x="71" y="13886"/>
                  </a:lnTo>
                  <a:lnTo>
                    <a:pt x="142" y="14661"/>
                  </a:lnTo>
                  <a:lnTo>
                    <a:pt x="353" y="15366"/>
                  </a:lnTo>
                  <a:lnTo>
                    <a:pt x="776" y="16846"/>
                  </a:lnTo>
                  <a:lnTo>
                    <a:pt x="1270" y="18256"/>
                  </a:lnTo>
                  <a:lnTo>
                    <a:pt x="1622" y="19102"/>
                  </a:lnTo>
                  <a:lnTo>
                    <a:pt x="1833" y="19736"/>
                  </a:lnTo>
                  <a:lnTo>
                    <a:pt x="1833" y="20018"/>
                  </a:lnTo>
                  <a:lnTo>
                    <a:pt x="1833" y="20371"/>
                  </a:lnTo>
                  <a:lnTo>
                    <a:pt x="1622" y="21146"/>
                  </a:lnTo>
                  <a:lnTo>
                    <a:pt x="1551" y="21357"/>
                  </a:lnTo>
                  <a:lnTo>
                    <a:pt x="1411" y="21639"/>
                  </a:lnTo>
                  <a:lnTo>
                    <a:pt x="988" y="22274"/>
                  </a:lnTo>
                  <a:lnTo>
                    <a:pt x="565" y="22838"/>
                  </a:lnTo>
                  <a:lnTo>
                    <a:pt x="494" y="23049"/>
                  </a:lnTo>
                  <a:lnTo>
                    <a:pt x="494" y="23261"/>
                  </a:lnTo>
                  <a:lnTo>
                    <a:pt x="635" y="23402"/>
                  </a:lnTo>
                  <a:lnTo>
                    <a:pt x="706" y="23402"/>
                  </a:lnTo>
                  <a:lnTo>
                    <a:pt x="776" y="23472"/>
                  </a:lnTo>
                  <a:lnTo>
                    <a:pt x="917" y="23402"/>
                  </a:lnTo>
                  <a:lnTo>
                    <a:pt x="1129" y="23261"/>
                  </a:lnTo>
                  <a:lnTo>
                    <a:pt x="1411" y="22979"/>
                  </a:lnTo>
                  <a:lnTo>
                    <a:pt x="2045" y="21992"/>
                  </a:lnTo>
                  <a:lnTo>
                    <a:pt x="2679" y="20794"/>
                  </a:lnTo>
                  <a:lnTo>
                    <a:pt x="3243" y="19454"/>
                  </a:lnTo>
                  <a:lnTo>
                    <a:pt x="3736" y="18256"/>
                  </a:lnTo>
                  <a:lnTo>
                    <a:pt x="4371" y="16635"/>
                  </a:lnTo>
                  <a:lnTo>
                    <a:pt x="4653" y="15014"/>
                  </a:lnTo>
                  <a:lnTo>
                    <a:pt x="4794" y="13463"/>
                  </a:lnTo>
                  <a:lnTo>
                    <a:pt x="4794" y="11913"/>
                  </a:lnTo>
                  <a:lnTo>
                    <a:pt x="4653" y="10362"/>
                  </a:lnTo>
                  <a:lnTo>
                    <a:pt x="4441" y="8882"/>
                  </a:lnTo>
                  <a:lnTo>
                    <a:pt x="4089" y="7331"/>
                  </a:lnTo>
                  <a:lnTo>
                    <a:pt x="3666" y="5851"/>
                  </a:lnTo>
                  <a:lnTo>
                    <a:pt x="3243" y="4300"/>
                  </a:lnTo>
                  <a:lnTo>
                    <a:pt x="3243" y="3807"/>
                  </a:lnTo>
                  <a:lnTo>
                    <a:pt x="3173" y="3173"/>
                  </a:lnTo>
                  <a:lnTo>
                    <a:pt x="2820" y="1692"/>
                  </a:lnTo>
                  <a:lnTo>
                    <a:pt x="2468" y="424"/>
                  </a:lnTo>
                  <a:lnTo>
                    <a:pt x="2327" y="7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" name="Shape 261"/>
            <p:cNvGrpSpPr/>
            <p:nvPr/>
          </p:nvGrpSpPr>
          <p:grpSpPr>
            <a:xfrm>
              <a:off x="1216650" y="5036325"/>
              <a:ext cx="169175" cy="269650"/>
              <a:chOff x="3510425" y="5036325"/>
              <a:chExt cx="169175" cy="269650"/>
            </a:xfrm>
          </p:grpSpPr>
          <p:sp>
            <p:nvSpPr>
              <p:cNvPr id="262" name="Shape 262"/>
              <p:cNvSpPr/>
              <p:nvPr/>
            </p:nvSpPr>
            <p:spPr>
              <a:xfrm>
                <a:off x="3510425" y="5105050"/>
                <a:ext cx="86350" cy="77575"/>
              </a:xfrm>
              <a:custGeom>
                <a:avLst/>
                <a:gdLst/>
                <a:ahLst/>
                <a:cxnLst/>
                <a:rect l="0" t="0" r="0" b="0"/>
                <a:pathLst>
                  <a:path w="3454" h="3103" extrusionOk="0">
                    <a:moveTo>
                      <a:pt x="2185" y="1"/>
                    </a:moveTo>
                    <a:lnTo>
                      <a:pt x="1762" y="142"/>
                    </a:lnTo>
                    <a:lnTo>
                      <a:pt x="1269" y="424"/>
                    </a:lnTo>
                    <a:lnTo>
                      <a:pt x="846" y="706"/>
                    </a:lnTo>
                    <a:lnTo>
                      <a:pt x="494" y="1129"/>
                    </a:lnTo>
                    <a:lnTo>
                      <a:pt x="212" y="1551"/>
                    </a:lnTo>
                    <a:lnTo>
                      <a:pt x="71" y="1904"/>
                    </a:lnTo>
                    <a:lnTo>
                      <a:pt x="0" y="2327"/>
                    </a:lnTo>
                    <a:lnTo>
                      <a:pt x="71" y="2468"/>
                    </a:lnTo>
                    <a:lnTo>
                      <a:pt x="141" y="2679"/>
                    </a:lnTo>
                    <a:lnTo>
                      <a:pt x="282" y="2820"/>
                    </a:lnTo>
                    <a:lnTo>
                      <a:pt x="494" y="2891"/>
                    </a:lnTo>
                    <a:lnTo>
                      <a:pt x="705" y="3032"/>
                    </a:lnTo>
                    <a:lnTo>
                      <a:pt x="1058" y="3102"/>
                    </a:lnTo>
                    <a:lnTo>
                      <a:pt x="2256" y="3102"/>
                    </a:lnTo>
                    <a:lnTo>
                      <a:pt x="2538" y="2961"/>
                    </a:lnTo>
                    <a:lnTo>
                      <a:pt x="2820" y="2750"/>
                    </a:lnTo>
                    <a:lnTo>
                      <a:pt x="3031" y="2468"/>
                    </a:lnTo>
                    <a:lnTo>
                      <a:pt x="3313" y="1974"/>
                    </a:lnTo>
                    <a:lnTo>
                      <a:pt x="3454" y="1622"/>
                    </a:lnTo>
                    <a:lnTo>
                      <a:pt x="3384" y="917"/>
                    </a:lnTo>
                    <a:lnTo>
                      <a:pt x="3313" y="635"/>
                    </a:lnTo>
                    <a:lnTo>
                      <a:pt x="3243" y="424"/>
                    </a:lnTo>
                    <a:lnTo>
                      <a:pt x="3102" y="212"/>
                    </a:lnTo>
                    <a:lnTo>
                      <a:pt x="2961" y="142"/>
                    </a:lnTo>
                    <a:lnTo>
                      <a:pt x="2820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3602050" y="5157925"/>
                <a:ext cx="66975" cy="63450"/>
              </a:xfrm>
              <a:custGeom>
                <a:avLst/>
                <a:gdLst/>
                <a:ahLst/>
                <a:cxnLst/>
                <a:rect l="0" t="0" r="0" b="0"/>
                <a:pathLst>
                  <a:path w="2679" h="2538" extrusionOk="0">
                    <a:moveTo>
                      <a:pt x="1269" y="0"/>
                    </a:moveTo>
                    <a:lnTo>
                      <a:pt x="846" y="71"/>
                    </a:lnTo>
                    <a:lnTo>
                      <a:pt x="423" y="353"/>
                    </a:lnTo>
                    <a:lnTo>
                      <a:pt x="141" y="705"/>
                    </a:lnTo>
                    <a:lnTo>
                      <a:pt x="71" y="917"/>
                    </a:lnTo>
                    <a:lnTo>
                      <a:pt x="0" y="1128"/>
                    </a:lnTo>
                    <a:lnTo>
                      <a:pt x="0" y="1410"/>
                    </a:lnTo>
                    <a:lnTo>
                      <a:pt x="71" y="1692"/>
                    </a:lnTo>
                    <a:lnTo>
                      <a:pt x="212" y="1974"/>
                    </a:lnTo>
                    <a:lnTo>
                      <a:pt x="353" y="2185"/>
                    </a:lnTo>
                    <a:lnTo>
                      <a:pt x="564" y="2397"/>
                    </a:lnTo>
                    <a:lnTo>
                      <a:pt x="846" y="2467"/>
                    </a:lnTo>
                    <a:lnTo>
                      <a:pt x="1058" y="2538"/>
                    </a:lnTo>
                    <a:lnTo>
                      <a:pt x="1551" y="2538"/>
                    </a:lnTo>
                    <a:lnTo>
                      <a:pt x="1833" y="2467"/>
                    </a:lnTo>
                    <a:lnTo>
                      <a:pt x="2044" y="2326"/>
                    </a:lnTo>
                    <a:lnTo>
                      <a:pt x="2256" y="2185"/>
                    </a:lnTo>
                    <a:lnTo>
                      <a:pt x="2397" y="1974"/>
                    </a:lnTo>
                    <a:lnTo>
                      <a:pt x="2538" y="1762"/>
                    </a:lnTo>
                    <a:lnTo>
                      <a:pt x="2608" y="1481"/>
                    </a:lnTo>
                    <a:lnTo>
                      <a:pt x="2679" y="1199"/>
                    </a:lnTo>
                    <a:lnTo>
                      <a:pt x="2608" y="917"/>
                    </a:lnTo>
                    <a:lnTo>
                      <a:pt x="2467" y="564"/>
                    </a:lnTo>
                    <a:lnTo>
                      <a:pt x="2326" y="353"/>
                    </a:lnTo>
                    <a:lnTo>
                      <a:pt x="2115" y="212"/>
                    </a:lnTo>
                    <a:lnTo>
                      <a:pt x="1904" y="71"/>
                    </a:lnTo>
                    <a:lnTo>
                      <a:pt x="1692" y="0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3538625" y="5221350"/>
                <a:ext cx="82825" cy="84625"/>
              </a:xfrm>
              <a:custGeom>
                <a:avLst/>
                <a:gdLst/>
                <a:ahLst/>
                <a:cxnLst/>
                <a:rect l="0" t="0" r="0" b="0"/>
                <a:pathLst>
                  <a:path w="3313" h="3385" extrusionOk="0">
                    <a:moveTo>
                      <a:pt x="1621" y="1"/>
                    </a:moveTo>
                    <a:lnTo>
                      <a:pt x="1269" y="71"/>
                    </a:lnTo>
                    <a:lnTo>
                      <a:pt x="987" y="212"/>
                    </a:lnTo>
                    <a:lnTo>
                      <a:pt x="775" y="424"/>
                    </a:lnTo>
                    <a:lnTo>
                      <a:pt x="493" y="635"/>
                    </a:lnTo>
                    <a:lnTo>
                      <a:pt x="352" y="847"/>
                    </a:lnTo>
                    <a:lnTo>
                      <a:pt x="141" y="1129"/>
                    </a:lnTo>
                    <a:lnTo>
                      <a:pt x="71" y="1410"/>
                    </a:lnTo>
                    <a:lnTo>
                      <a:pt x="0" y="1763"/>
                    </a:lnTo>
                    <a:lnTo>
                      <a:pt x="0" y="2045"/>
                    </a:lnTo>
                    <a:lnTo>
                      <a:pt x="71" y="2327"/>
                    </a:lnTo>
                    <a:lnTo>
                      <a:pt x="211" y="2679"/>
                    </a:lnTo>
                    <a:lnTo>
                      <a:pt x="423" y="2891"/>
                    </a:lnTo>
                    <a:lnTo>
                      <a:pt x="705" y="3173"/>
                    </a:lnTo>
                    <a:lnTo>
                      <a:pt x="987" y="3314"/>
                    </a:lnTo>
                    <a:lnTo>
                      <a:pt x="1339" y="3384"/>
                    </a:lnTo>
                    <a:lnTo>
                      <a:pt x="1974" y="3384"/>
                    </a:lnTo>
                    <a:lnTo>
                      <a:pt x="2256" y="3243"/>
                    </a:lnTo>
                    <a:lnTo>
                      <a:pt x="2537" y="3032"/>
                    </a:lnTo>
                    <a:lnTo>
                      <a:pt x="2749" y="2820"/>
                    </a:lnTo>
                    <a:lnTo>
                      <a:pt x="2960" y="2538"/>
                    </a:lnTo>
                    <a:lnTo>
                      <a:pt x="3172" y="2256"/>
                    </a:lnTo>
                    <a:lnTo>
                      <a:pt x="3242" y="1974"/>
                    </a:lnTo>
                    <a:lnTo>
                      <a:pt x="3313" y="1692"/>
                    </a:lnTo>
                    <a:lnTo>
                      <a:pt x="3313" y="1340"/>
                    </a:lnTo>
                    <a:lnTo>
                      <a:pt x="3313" y="1058"/>
                    </a:lnTo>
                    <a:lnTo>
                      <a:pt x="3172" y="776"/>
                    </a:lnTo>
                    <a:lnTo>
                      <a:pt x="2960" y="494"/>
                    </a:lnTo>
                    <a:lnTo>
                      <a:pt x="2608" y="283"/>
                    </a:lnTo>
                    <a:lnTo>
                      <a:pt x="2256" y="142"/>
                    </a:lnTo>
                    <a:lnTo>
                      <a:pt x="1974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3640825" y="5036325"/>
                <a:ext cx="38775" cy="42325"/>
              </a:xfrm>
              <a:custGeom>
                <a:avLst/>
                <a:gdLst/>
                <a:ahLst/>
                <a:cxnLst/>
                <a:rect l="0" t="0" r="0" b="0"/>
                <a:pathLst>
                  <a:path w="1551" h="1693" extrusionOk="0">
                    <a:moveTo>
                      <a:pt x="493" y="1"/>
                    </a:moveTo>
                    <a:lnTo>
                      <a:pt x="282" y="71"/>
                    </a:lnTo>
                    <a:lnTo>
                      <a:pt x="141" y="142"/>
                    </a:lnTo>
                    <a:lnTo>
                      <a:pt x="71" y="283"/>
                    </a:lnTo>
                    <a:lnTo>
                      <a:pt x="0" y="635"/>
                    </a:lnTo>
                    <a:lnTo>
                      <a:pt x="0" y="988"/>
                    </a:lnTo>
                    <a:lnTo>
                      <a:pt x="141" y="1270"/>
                    </a:lnTo>
                    <a:lnTo>
                      <a:pt x="353" y="1552"/>
                    </a:lnTo>
                    <a:lnTo>
                      <a:pt x="564" y="1693"/>
                    </a:lnTo>
                    <a:lnTo>
                      <a:pt x="705" y="1693"/>
                    </a:lnTo>
                    <a:lnTo>
                      <a:pt x="775" y="1622"/>
                    </a:lnTo>
                    <a:lnTo>
                      <a:pt x="987" y="1481"/>
                    </a:lnTo>
                    <a:lnTo>
                      <a:pt x="1269" y="1199"/>
                    </a:lnTo>
                    <a:lnTo>
                      <a:pt x="1410" y="917"/>
                    </a:lnTo>
                    <a:lnTo>
                      <a:pt x="1551" y="635"/>
                    </a:lnTo>
                    <a:lnTo>
                      <a:pt x="1551" y="353"/>
                    </a:lnTo>
                    <a:lnTo>
                      <a:pt x="1410" y="142"/>
                    </a:lnTo>
                    <a:lnTo>
                      <a:pt x="1198" y="1"/>
                    </a:lnTo>
                    <a:close/>
                  </a:path>
                </a:pathLst>
              </a:custGeom>
              <a:solidFill>
                <a:srgbClr val="DDAC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6" name="Shape 266"/>
          <p:cNvGrpSpPr/>
          <p:nvPr/>
        </p:nvGrpSpPr>
        <p:grpSpPr>
          <a:xfrm rot="-9319279">
            <a:off x="602668" y="1055949"/>
            <a:ext cx="389219" cy="483595"/>
            <a:chOff x="4217025" y="773800"/>
            <a:chExt cx="290750" cy="361250"/>
          </a:xfrm>
        </p:grpSpPr>
        <p:sp>
          <p:nvSpPr>
            <p:cNvPr id="267" name="Shape 267"/>
            <p:cNvSpPr/>
            <p:nvPr/>
          </p:nvSpPr>
          <p:spPr>
            <a:xfrm>
              <a:off x="4231125" y="773800"/>
              <a:ext cx="56400" cy="135700"/>
            </a:xfrm>
            <a:custGeom>
              <a:avLst/>
              <a:gdLst/>
              <a:ahLst/>
              <a:cxnLst/>
              <a:rect l="0" t="0" r="0" b="0"/>
              <a:pathLst>
                <a:path w="2256" h="5428" extrusionOk="0">
                  <a:moveTo>
                    <a:pt x="423" y="1128"/>
                  </a:moveTo>
                  <a:lnTo>
                    <a:pt x="846" y="1762"/>
                  </a:lnTo>
                  <a:lnTo>
                    <a:pt x="1057" y="2397"/>
                  </a:lnTo>
                  <a:lnTo>
                    <a:pt x="1198" y="3102"/>
                  </a:lnTo>
                  <a:lnTo>
                    <a:pt x="1198" y="3806"/>
                  </a:lnTo>
                  <a:lnTo>
                    <a:pt x="987" y="3524"/>
                  </a:lnTo>
                  <a:lnTo>
                    <a:pt x="775" y="3243"/>
                  </a:lnTo>
                  <a:lnTo>
                    <a:pt x="634" y="2961"/>
                  </a:lnTo>
                  <a:lnTo>
                    <a:pt x="493" y="2608"/>
                  </a:lnTo>
                  <a:lnTo>
                    <a:pt x="423" y="1903"/>
                  </a:lnTo>
                  <a:lnTo>
                    <a:pt x="423" y="1128"/>
                  </a:lnTo>
                  <a:close/>
                  <a:moveTo>
                    <a:pt x="0" y="0"/>
                  </a:moveTo>
                  <a:lnTo>
                    <a:pt x="0" y="776"/>
                  </a:lnTo>
                  <a:lnTo>
                    <a:pt x="71" y="2467"/>
                  </a:lnTo>
                  <a:lnTo>
                    <a:pt x="212" y="3454"/>
                  </a:lnTo>
                  <a:lnTo>
                    <a:pt x="353" y="4300"/>
                  </a:lnTo>
                  <a:lnTo>
                    <a:pt x="493" y="4652"/>
                  </a:lnTo>
                  <a:lnTo>
                    <a:pt x="705" y="5005"/>
                  </a:lnTo>
                  <a:lnTo>
                    <a:pt x="916" y="5216"/>
                  </a:lnTo>
                  <a:lnTo>
                    <a:pt x="1128" y="5357"/>
                  </a:lnTo>
                  <a:lnTo>
                    <a:pt x="1480" y="5428"/>
                  </a:lnTo>
                  <a:lnTo>
                    <a:pt x="1762" y="5357"/>
                  </a:lnTo>
                  <a:lnTo>
                    <a:pt x="1974" y="5216"/>
                  </a:lnTo>
                  <a:lnTo>
                    <a:pt x="2115" y="4934"/>
                  </a:lnTo>
                  <a:lnTo>
                    <a:pt x="2185" y="4582"/>
                  </a:lnTo>
                  <a:lnTo>
                    <a:pt x="2256" y="4229"/>
                  </a:lnTo>
                  <a:lnTo>
                    <a:pt x="2185" y="3736"/>
                  </a:lnTo>
                  <a:lnTo>
                    <a:pt x="2115" y="3243"/>
                  </a:lnTo>
                  <a:lnTo>
                    <a:pt x="1974" y="2749"/>
                  </a:lnTo>
                  <a:lnTo>
                    <a:pt x="1833" y="2185"/>
                  </a:lnTo>
                  <a:lnTo>
                    <a:pt x="1621" y="1692"/>
                  </a:lnTo>
                  <a:lnTo>
                    <a:pt x="1339" y="1269"/>
                  </a:lnTo>
                  <a:lnTo>
                    <a:pt x="1057" y="846"/>
                  </a:lnTo>
                  <a:lnTo>
                    <a:pt x="705" y="423"/>
                  </a:lnTo>
                  <a:lnTo>
                    <a:pt x="353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4291025" y="858375"/>
              <a:ext cx="216750" cy="109275"/>
            </a:xfrm>
            <a:custGeom>
              <a:avLst/>
              <a:gdLst/>
              <a:ahLst/>
              <a:cxnLst/>
              <a:rect l="0" t="0" r="0" b="0"/>
              <a:pathLst>
                <a:path w="8670" h="4371" extrusionOk="0">
                  <a:moveTo>
                    <a:pt x="5851" y="1904"/>
                  </a:moveTo>
                  <a:lnTo>
                    <a:pt x="5075" y="2397"/>
                  </a:lnTo>
                  <a:lnTo>
                    <a:pt x="4300" y="2820"/>
                  </a:lnTo>
                  <a:lnTo>
                    <a:pt x="3525" y="3102"/>
                  </a:lnTo>
                  <a:lnTo>
                    <a:pt x="2749" y="3313"/>
                  </a:lnTo>
                  <a:lnTo>
                    <a:pt x="1199" y="3595"/>
                  </a:lnTo>
                  <a:lnTo>
                    <a:pt x="2326" y="3031"/>
                  </a:lnTo>
                  <a:lnTo>
                    <a:pt x="3454" y="2608"/>
                  </a:lnTo>
                  <a:lnTo>
                    <a:pt x="4652" y="2186"/>
                  </a:lnTo>
                  <a:lnTo>
                    <a:pt x="5851" y="1904"/>
                  </a:lnTo>
                  <a:close/>
                  <a:moveTo>
                    <a:pt x="8388" y="0"/>
                  </a:moveTo>
                  <a:lnTo>
                    <a:pt x="8177" y="141"/>
                  </a:lnTo>
                  <a:lnTo>
                    <a:pt x="7472" y="423"/>
                  </a:lnTo>
                  <a:lnTo>
                    <a:pt x="6344" y="776"/>
                  </a:lnTo>
                  <a:lnTo>
                    <a:pt x="3454" y="1833"/>
                  </a:lnTo>
                  <a:lnTo>
                    <a:pt x="2045" y="2397"/>
                  </a:lnTo>
                  <a:lnTo>
                    <a:pt x="1410" y="2679"/>
                  </a:lnTo>
                  <a:lnTo>
                    <a:pt x="846" y="2961"/>
                  </a:lnTo>
                  <a:lnTo>
                    <a:pt x="423" y="3243"/>
                  </a:lnTo>
                  <a:lnTo>
                    <a:pt x="141" y="3595"/>
                  </a:lnTo>
                  <a:lnTo>
                    <a:pt x="1" y="3877"/>
                  </a:lnTo>
                  <a:lnTo>
                    <a:pt x="1" y="4018"/>
                  </a:lnTo>
                  <a:lnTo>
                    <a:pt x="1" y="4159"/>
                  </a:lnTo>
                  <a:lnTo>
                    <a:pt x="71" y="4230"/>
                  </a:lnTo>
                  <a:lnTo>
                    <a:pt x="282" y="4300"/>
                  </a:lnTo>
                  <a:lnTo>
                    <a:pt x="776" y="4371"/>
                  </a:lnTo>
                  <a:lnTo>
                    <a:pt x="1481" y="4300"/>
                  </a:lnTo>
                  <a:lnTo>
                    <a:pt x="2256" y="4230"/>
                  </a:lnTo>
                  <a:lnTo>
                    <a:pt x="3807" y="3877"/>
                  </a:lnTo>
                  <a:lnTo>
                    <a:pt x="4793" y="3525"/>
                  </a:lnTo>
                  <a:lnTo>
                    <a:pt x="5498" y="3313"/>
                  </a:lnTo>
                  <a:lnTo>
                    <a:pt x="6203" y="2961"/>
                  </a:lnTo>
                  <a:lnTo>
                    <a:pt x="6908" y="2608"/>
                  </a:lnTo>
                  <a:lnTo>
                    <a:pt x="7542" y="2186"/>
                  </a:lnTo>
                  <a:lnTo>
                    <a:pt x="7895" y="1692"/>
                  </a:lnTo>
                  <a:lnTo>
                    <a:pt x="8459" y="776"/>
                  </a:lnTo>
                  <a:lnTo>
                    <a:pt x="8600" y="423"/>
                  </a:lnTo>
                  <a:lnTo>
                    <a:pt x="8670" y="141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217025" y="1004625"/>
              <a:ext cx="68750" cy="130425"/>
            </a:xfrm>
            <a:custGeom>
              <a:avLst/>
              <a:gdLst/>
              <a:ahLst/>
              <a:cxnLst/>
              <a:rect l="0" t="0" r="0" b="0"/>
              <a:pathLst>
                <a:path w="2750" h="5217" extrusionOk="0">
                  <a:moveTo>
                    <a:pt x="1974" y="1"/>
                  </a:moveTo>
                  <a:lnTo>
                    <a:pt x="2115" y="142"/>
                  </a:lnTo>
                  <a:lnTo>
                    <a:pt x="2044" y="565"/>
                  </a:lnTo>
                  <a:lnTo>
                    <a:pt x="1833" y="1551"/>
                  </a:lnTo>
                  <a:lnTo>
                    <a:pt x="1480" y="2679"/>
                  </a:lnTo>
                  <a:lnTo>
                    <a:pt x="1269" y="3172"/>
                  </a:lnTo>
                  <a:lnTo>
                    <a:pt x="1057" y="3525"/>
                  </a:lnTo>
                  <a:lnTo>
                    <a:pt x="987" y="2891"/>
                  </a:lnTo>
                  <a:lnTo>
                    <a:pt x="1057" y="1833"/>
                  </a:lnTo>
                  <a:lnTo>
                    <a:pt x="1128" y="1340"/>
                  </a:lnTo>
                  <a:lnTo>
                    <a:pt x="1269" y="847"/>
                  </a:lnTo>
                  <a:lnTo>
                    <a:pt x="1410" y="494"/>
                  </a:lnTo>
                  <a:lnTo>
                    <a:pt x="1551" y="424"/>
                  </a:lnTo>
                  <a:lnTo>
                    <a:pt x="1621" y="353"/>
                  </a:lnTo>
                  <a:lnTo>
                    <a:pt x="1621" y="353"/>
                  </a:lnTo>
                  <a:lnTo>
                    <a:pt x="1410" y="424"/>
                  </a:lnTo>
                  <a:lnTo>
                    <a:pt x="1198" y="565"/>
                  </a:lnTo>
                  <a:lnTo>
                    <a:pt x="987" y="847"/>
                  </a:lnTo>
                  <a:lnTo>
                    <a:pt x="776" y="1128"/>
                  </a:lnTo>
                  <a:lnTo>
                    <a:pt x="423" y="1763"/>
                  </a:lnTo>
                  <a:lnTo>
                    <a:pt x="141" y="2538"/>
                  </a:lnTo>
                  <a:lnTo>
                    <a:pt x="0" y="3313"/>
                  </a:lnTo>
                  <a:lnTo>
                    <a:pt x="0" y="4018"/>
                  </a:lnTo>
                  <a:lnTo>
                    <a:pt x="0" y="4371"/>
                  </a:lnTo>
                  <a:lnTo>
                    <a:pt x="71" y="4653"/>
                  </a:lnTo>
                  <a:lnTo>
                    <a:pt x="212" y="4864"/>
                  </a:lnTo>
                  <a:lnTo>
                    <a:pt x="353" y="5005"/>
                  </a:lnTo>
                  <a:lnTo>
                    <a:pt x="705" y="5146"/>
                  </a:lnTo>
                  <a:lnTo>
                    <a:pt x="987" y="5217"/>
                  </a:lnTo>
                  <a:lnTo>
                    <a:pt x="1269" y="5076"/>
                  </a:lnTo>
                  <a:lnTo>
                    <a:pt x="1551" y="4935"/>
                  </a:lnTo>
                  <a:lnTo>
                    <a:pt x="1833" y="4653"/>
                  </a:lnTo>
                  <a:lnTo>
                    <a:pt x="2044" y="4300"/>
                  </a:lnTo>
                  <a:lnTo>
                    <a:pt x="2326" y="3877"/>
                  </a:lnTo>
                  <a:lnTo>
                    <a:pt x="2467" y="3454"/>
                  </a:lnTo>
                  <a:lnTo>
                    <a:pt x="2608" y="2961"/>
                  </a:lnTo>
                  <a:lnTo>
                    <a:pt x="2749" y="2468"/>
                  </a:lnTo>
                  <a:lnTo>
                    <a:pt x="2749" y="1974"/>
                  </a:lnTo>
                  <a:lnTo>
                    <a:pt x="2749" y="1481"/>
                  </a:lnTo>
                  <a:lnTo>
                    <a:pt x="2679" y="1058"/>
                  </a:lnTo>
                  <a:lnTo>
                    <a:pt x="2538" y="635"/>
                  </a:lnTo>
                  <a:lnTo>
                    <a:pt x="2326" y="283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BDC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490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6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1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2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51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2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4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6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4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07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00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689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02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43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55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30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04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520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206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6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277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DA9CC3-B985-4306-B652-DB1A0BC8B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02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AAAB-C4B5-40A6-BF2E-95BE56CBABB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6594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2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3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01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34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119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10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36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45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719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2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748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925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61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0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21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lang="en-US" sz="4400" kern="1200" baseline="0" dirty="0" smtClean="0">
                <a:solidFill>
                  <a:srgbClr val="925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3200" kern="1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75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A4FD0-DE49-42F6-8290-09699EF9550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F0451-AB33-4B52-AB68-1C97DFEFEF2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7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58037-4146-4612-984C-71F48113936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F33E6C-19E3-4C2D-9737-449DF811D5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921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94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80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8426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988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86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4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60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066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2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226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834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74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225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10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52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74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1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654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7731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27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10363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038600"/>
            <a:ext cx="103632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30F99B-B97D-4F69-B396-6873485EB4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823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18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074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300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876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561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449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099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43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593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538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038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9975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37576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1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75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969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807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557A-7053-4340-A874-8AB926A8ED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F9944-A4F6-4C59-AEBD-678D6480B8E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200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1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518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322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47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982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91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63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617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18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927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12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5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633" y="782633"/>
            <a:ext cx="801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633" y="2006600"/>
            <a:ext cx="8012800" cy="4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BDCC64"/>
              </a:buClr>
              <a:buSzPts val="1400"/>
              <a:buFont typeface="Neuton"/>
              <a:buChar char="✢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321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633" y="782633"/>
            <a:ext cx="801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BFAC"/>
              </a:buClr>
              <a:buSzPts val="3000"/>
              <a:buFont typeface="Yellowtail"/>
              <a:buNone/>
              <a:defRPr sz="3000">
                <a:solidFill>
                  <a:srgbClr val="97BFAC"/>
                </a:solidFill>
                <a:latin typeface="Yellowtail"/>
                <a:ea typeface="Yellowtail"/>
                <a:cs typeface="Yellowtail"/>
                <a:sym typeface="Yellowtai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633" y="2006600"/>
            <a:ext cx="8012800" cy="4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BDCC64"/>
              </a:buClr>
              <a:buSzPts val="1400"/>
              <a:buFont typeface="Neuton"/>
              <a:buChar char="✢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DCC64"/>
              </a:buClr>
              <a:buSzPts val="2400"/>
              <a:buFont typeface="Neuton"/>
              <a:buChar char="○"/>
              <a:defRPr sz="2400">
                <a:solidFill>
                  <a:srgbClr val="666666"/>
                </a:solidFill>
                <a:latin typeface="Neuton"/>
                <a:ea typeface="Neuton"/>
                <a:cs typeface="Neuton"/>
                <a:sym typeface="Neut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0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6CA96-C984-4455-BB9E-A55F77A1D9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3E0CA-00A4-410B-AC12-80F48D96C1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6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A5892-5C2B-4692-9754-2E99AE3413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4474D-454B-45FA-9690-D7832AB0A0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81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BEC4A-6582-44AF-ADA3-0D79BF21CEB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2D6F-AFFC-4B31-843F-D12D81B1EE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7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8897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89865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72" y="76200"/>
            <a:ext cx="3144656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11887200" y="0"/>
            <a:ext cx="0" cy="6858000"/>
          </a:xfrm>
          <a:prstGeom prst="line">
            <a:avLst/>
          </a:prstGeom>
          <a:ln w="12065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3" descr="C:\Users\jfaletti\Desktop\Logo\AAPBlackTrans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28051" y="6238876"/>
            <a:ext cx="3251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6705600"/>
            <a:ext cx="12192000" cy="0"/>
          </a:xfrm>
          <a:prstGeom prst="line">
            <a:avLst/>
          </a:prstGeom>
          <a:ln w="120650" cmpd="sng">
            <a:solidFill>
              <a:srgbClr val="925FA7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2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925FA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25FA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E46C0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E46C0A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E46C0A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E46C0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D2DB-DD09-4AB9-9710-5527A3A0633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C9A0ED-8C83-44C6-99B3-57E9920102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0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3E13AA2-5818-4149-9A9C-00A70EBD7692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C01D11E-98F7-447B-A8D4-BF4473195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59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AC1EBC9-5ED5-44EC-ADA2-31A348E018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5C7BF6-40F0-4E8F-B6C6-C9C89ED7C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9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566" y="1018670"/>
            <a:ext cx="10774362" cy="3566160"/>
          </a:xfrm>
        </p:spPr>
        <p:txBody>
          <a:bodyPr>
            <a:norm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4800" dirty="0" smtClean="0">
                <a:solidFill>
                  <a:schemeClr val="accent2"/>
                </a:solidFill>
                <a:cs typeface="0 Titr Bold" panose="00000700000000000000" pitchFamily="2" charset="-78"/>
              </a:rPr>
              <a:t>1000 روز </a:t>
            </a:r>
            <a:r>
              <a:rPr lang="fa-IR" sz="4800" dirty="0" smtClean="0">
                <a:solidFill>
                  <a:srgbClr val="FFFF00"/>
                </a:solidFill>
                <a:cs typeface="0 Titr Bold" panose="00000700000000000000" pitchFamily="2" charset="-78"/>
              </a:rPr>
              <a:t>طلایی</a:t>
            </a:r>
            <a:r>
              <a:rPr lang="fa-IR" sz="4800" dirty="0" smtClean="0">
                <a:solidFill>
                  <a:schemeClr val="accent2"/>
                </a:solidFill>
                <a:cs typeface="0 Titr Bold" panose="00000700000000000000" pitchFamily="2" charset="-78"/>
              </a:rPr>
              <a:t> و </a:t>
            </a:r>
            <a:r>
              <a:rPr lang="fa-IR" sz="4800" dirty="0" smtClean="0">
                <a:solidFill>
                  <a:srgbClr val="FF0000"/>
                </a:solidFill>
                <a:cs typeface="0 Titr Bold" panose="00000700000000000000" pitchFamily="2" charset="-78"/>
              </a:rPr>
              <a:t>تکرارنشدنی</a:t>
            </a:r>
            <a:br>
              <a:rPr lang="fa-IR" sz="4800" dirty="0" smtClean="0">
                <a:solidFill>
                  <a:srgbClr val="FF0000"/>
                </a:solidFill>
                <a:cs typeface="0 Titr Bold" panose="00000700000000000000" pitchFamily="2" charset="-78"/>
              </a:rPr>
            </a:br>
            <a:r>
              <a:rPr lang="fa-IR" sz="4800" dirty="0">
                <a:solidFill>
                  <a:schemeClr val="accent2"/>
                </a:solidFill>
                <a:cs typeface="0 Titr Bold" panose="00000700000000000000" pitchFamily="2" charset="-78"/>
              </a:rPr>
              <a:t>و تاثیر آن بر ارتقاء سلامت جامعه</a:t>
            </a:r>
            <a:endParaRPr lang="en-US" sz="4800" dirty="0">
              <a:solidFill>
                <a:schemeClr val="accent2"/>
              </a:solidFill>
              <a:cs typeface="0 Titr Bold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6747" y="5594297"/>
            <a:ext cx="9144000" cy="754025"/>
          </a:xfrm>
        </p:spPr>
        <p:txBody>
          <a:bodyPr>
            <a:noAutofit/>
          </a:bodyPr>
          <a:lstStyle/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800" b="1" cap="none" spc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800" b="1" cap="none" spc="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نوذر </a:t>
            </a:r>
            <a:r>
              <a:rPr lang="fa-IR" sz="2800" b="1" cap="none" spc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نخعی</a:t>
            </a: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استاد </a:t>
            </a:r>
            <a:r>
              <a:rPr lang="fa-IR" sz="2800" b="1" cap="none" spc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پزشکی اجتماعی</a:t>
            </a:r>
            <a:endParaRPr lang="fa-IR" sz="2800" b="1" cap="none" spc="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B Lotus" panose="00000400000000000000" pitchFamily="2" charset="-78"/>
            </a:endParaRPr>
          </a:p>
          <a:p>
            <a: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fa-IR" sz="2800" b="1" cap="none" spc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B Lotus" panose="00000400000000000000" pitchFamily="2" charset="-78"/>
              </a:rPr>
              <a:t>دانشگاه علوم پزشکی کرمان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19" y="5084619"/>
            <a:ext cx="1773382" cy="1773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139" y="9203"/>
            <a:ext cx="3477115" cy="10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7030A0"/>
                </a:solidFill>
                <a:cs typeface="B Titr" panose="00000700000000000000" pitchFamily="2" charset="-78"/>
              </a:rPr>
              <a:t>هنگام تولد وزن مغز 25 انسان بالغ است و در پایان </a:t>
            </a:r>
            <a:r>
              <a:rPr lang="fa-IR" u="sng" dirty="0" smtClean="0">
                <a:solidFill>
                  <a:srgbClr val="7030A0"/>
                </a:solidFill>
                <a:cs typeface="B Titr" panose="00000700000000000000" pitchFamily="2" charset="-78"/>
              </a:rPr>
              <a:t>دو سالگی </a:t>
            </a:r>
            <a:r>
              <a:rPr lang="fa-IR" dirty="0" smtClean="0">
                <a:solidFill>
                  <a:srgbClr val="7030A0"/>
                </a:solidFill>
                <a:cs typeface="B Titr" panose="00000700000000000000" pitchFamily="2" charset="-78"/>
              </a:rPr>
              <a:t>به 80 درصد می‌رسد.</a:t>
            </a:r>
            <a:endParaRPr lang="en-US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074" name="Picture 2" descr="https://qph.fs.quoracdn.net/main-qimg-d8662791f42753f27025aeca6968ad8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070"/>
            <a:ext cx="12203387" cy="441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01" y="0"/>
            <a:ext cx="11834998" cy="53041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1148" y="5098473"/>
            <a:ext cx="42867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شیر مادر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B Titr" panose="00000700000000000000" pitchFamily="2" charset="-78"/>
              </a:rPr>
              <a:t>تماس پوست به پوست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57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magical golden hour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205" y="1156036"/>
            <a:ext cx="8567225" cy="570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.pinimg.com/originals/2d/34/e3/2d34e317023df8a34b8f0d8f13c7d8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290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8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1" y="0"/>
            <a:ext cx="7562850" cy="19145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551433"/>
            <a:ext cx="6007658" cy="352347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58" y="2012089"/>
            <a:ext cx="6184342" cy="460216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367" y="-1222"/>
            <a:ext cx="3618633" cy="191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04974" y="90120"/>
            <a:ext cx="2987026" cy="3355975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Titr" panose="00000700000000000000" pitchFamily="2" charset="-78"/>
              </a:rPr>
              <a:t>غذایی که مادر می‌خورد روی بوی مایع آمنیون و ذائقه کودک اثر می‌گذارد!</a:t>
            </a:r>
            <a:endParaRPr lang="en-US" sz="3600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836" y="34191"/>
            <a:ext cx="9094137" cy="68238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232" y="3257550"/>
            <a:ext cx="28575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1087100" cy="317182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3171825"/>
            <a:ext cx="4816186" cy="3546764"/>
          </a:xfrm>
        </p:spPr>
        <p:txBody>
          <a:bodyPr>
            <a:noAutofit/>
          </a:bodyPr>
          <a:lstStyle/>
          <a:p>
            <a:r>
              <a:rPr lang="en-US" sz="3200" dirty="0" smtClean="0"/>
              <a:t>Separation </a:t>
            </a:r>
            <a:r>
              <a:rPr lang="en-US" sz="3200" dirty="0"/>
              <a:t>of </a:t>
            </a:r>
            <a:r>
              <a:rPr lang="en-US" sz="3200" dirty="0" smtClean="0"/>
              <a:t>primate infants </a:t>
            </a:r>
            <a:r>
              <a:rPr lang="en-US" sz="3200" dirty="0"/>
              <a:t>from their mothers could lead to </a:t>
            </a:r>
            <a:r>
              <a:rPr lang="en-US" sz="3200" dirty="0">
                <a:solidFill>
                  <a:srgbClr val="C00000"/>
                </a:solidFill>
              </a:rPr>
              <a:t>disastrous effects </a:t>
            </a:r>
            <a:r>
              <a:rPr lang="en-US" sz="3200" dirty="0"/>
              <a:t>on their following </a:t>
            </a:r>
            <a:r>
              <a:rPr lang="en-US" sz="3200" dirty="0" smtClean="0"/>
              <a:t>development and </a:t>
            </a:r>
            <a:r>
              <a:rPr lang="en-US" sz="3200" dirty="0" err="1">
                <a:solidFill>
                  <a:srgbClr val="C00000"/>
                </a:solidFill>
              </a:rPr>
              <a:t>behaviour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</a:p>
          <a:p>
            <a:pPr marL="0" indent="0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255" y="1896296"/>
            <a:ext cx="2021895" cy="95774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6267016" y="3074843"/>
            <a:ext cx="4816186" cy="3546764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3200" dirty="0" smtClean="0">
                <a:cs typeface="B Titr" panose="00000700000000000000" pitchFamily="2" charset="-78"/>
              </a:rPr>
              <a:t>جدا نمودن شیرخوار پریمات ها از مادرشان (میمون و انسان و ..)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اثرات مصیبت بار و فاجعه آمیز بر رفتار </a:t>
            </a:r>
            <a:r>
              <a:rPr lang="fa-IR" sz="3200" dirty="0" smtClean="0">
                <a:cs typeface="B Titr" panose="00000700000000000000" pitchFamily="2" charset="-78"/>
              </a:rPr>
              <a:t>و تکامل وی در آینده خواهند داشت</a:t>
            </a:r>
            <a:r>
              <a:rPr lang="en-US" sz="3200" dirty="0" smtClean="0">
                <a:cs typeface="B Titr" panose="00000700000000000000" pitchFamily="2" charset="-78"/>
              </a:rPr>
              <a:t/>
            </a:r>
            <a:br>
              <a:rPr lang="en-US" sz="3200" dirty="0" smtClean="0">
                <a:cs typeface="B Titr" panose="00000700000000000000" pitchFamily="2" charset="-78"/>
              </a:rPr>
            </a:b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3929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258127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2618" y="2581275"/>
            <a:ext cx="5507182" cy="3595688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Increased intelligence and cognitive ability as a result of breastfeeding translates to improved academic performance, increased long-term earnings and productivity.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57951" y="2115561"/>
            <a:ext cx="5181600" cy="3595688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</a:pPr>
            <a:r>
              <a:rPr lang="fa-IR" sz="3200" dirty="0" smtClean="0">
                <a:cs typeface="B Titr" panose="00000700000000000000" pitchFamily="2" charset="-78"/>
              </a:rPr>
              <a:t>مطالعات قرن 21 نشان می‌دهد که تغذیه با شیرمادر بواسطه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افزایش ضریب هوشی و قدرت شناختی</a:t>
            </a:r>
            <a:r>
              <a:rPr lang="fa-IR" sz="3200" dirty="0" smtClean="0">
                <a:cs typeface="B Titr" panose="00000700000000000000" pitchFamily="2" charset="-78"/>
              </a:rPr>
              <a:t>، در بزرگسالی کودک منجر به </a:t>
            </a: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پیشرفت تحصیلی بهتر و عواید طولانی مدت و تولید بیشتر </a:t>
            </a:r>
            <a:r>
              <a:rPr lang="fa-IR" sz="3200" dirty="0" smtClean="0">
                <a:cs typeface="B Titr" panose="00000700000000000000" pitchFamily="2" charset="-78"/>
              </a:rPr>
              <a:t>می‌شود.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409" y="93229"/>
            <a:ext cx="4018601" cy="819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057" y="5073840"/>
            <a:ext cx="3729470" cy="17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51" y="0"/>
            <a:ext cx="10070697" cy="2872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748" y="3237354"/>
            <a:ext cx="10515600" cy="2866447"/>
          </a:xfrm>
        </p:spPr>
        <p:txBody>
          <a:bodyPr>
            <a:noAutofit/>
          </a:bodyPr>
          <a:lstStyle/>
          <a:p>
            <a:pPr algn="r" rtl="1"/>
            <a:r>
              <a:rPr lang="fa-IR" sz="6000" dirty="0" smtClean="0">
                <a:cs typeface="B Zar" panose="00000400000000000000" pitchFamily="2" charset="-78"/>
              </a:rPr>
              <a:t>پیگیری حدود 14 هزار مادران باردار به مدت 42 هفته بعد از زایمان</a:t>
            </a:r>
          </a:p>
          <a:p>
            <a:pPr algn="r" rtl="1"/>
            <a:r>
              <a:rPr lang="fa-IR" sz="6000" dirty="0" smtClean="0">
                <a:cs typeface="B Zar" panose="00000400000000000000" pitchFamily="2" charset="-78"/>
              </a:rPr>
              <a:t>احتمال مشکلات رفتاری کودک 2.6 برابر </a:t>
            </a:r>
            <a:r>
              <a:rPr lang="en-US" sz="6000" dirty="0" smtClean="0">
                <a:cs typeface="B Zar" panose="00000400000000000000" pitchFamily="2" charset="-78"/>
              </a:rPr>
              <a:t/>
            </a:r>
            <a:br>
              <a:rPr lang="en-US" sz="6000" dirty="0" smtClean="0">
                <a:cs typeface="B Zar" panose="00000400000000000000" pitchFamily="2" charset="-78"/>
              </a:rPr>
            </a:br>
            <a:r>
              <a:rPr lang="en-US" sz="6000" dirty="0" smtClean="0">
                <a:cs typeface="B Zar" panose="00000400000000000000" pitchFamily="2" charset="-78"/>
              </a:rPr>
              <a:t/>
            </a:r>
            <a:br>
              <a:rPr lang="en-US" sz="6000" dirty="0" smtClean="0">
                <a:cs typeface="B Zar" panose="00000400000000000000" pitchFamily="2" charset="-78"/>
              </a:rPr>
            </a:br>
            <a:endParaRPr lang="en-US" sz="60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58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12"/>
            <a:ext cx="11957114" cy="2002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" y="2128190"/>
            <a:ext cx="11079480" cy="4061836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4800" b="1" dirty="0" smtClean="0">
                <a:solidFill>
                  <a:srgbClr val="242021"/>
                </a:solidFill>
                <a:latin typeface="Palatino1-Roman"/>
                <a:cs typeface="B Zar" panose="00000400000000000000" pitchFamily="2" charset="-78"/>
              </a:rPr>
              <a:t>شکم درد کولیکی شیرخوار به چه عواملی ارتباط دارد؟</a:t>
            </a:r>
          </a:p>
          <a:p>
            <a:pPr algn="r" rtl="1"/>
            <a:r>
              <a:rPr lang="fa-IR" sz="4800" dirty="0" smtClean="0">
                <a:cs typeface="B Zar" panose="00000400000000000000" pitchFamily="2" charset="-78"/>
              </a:rPr>
              <a:t> تحصیلات پایین: 3 برابر</a:t>
            </a:r>
          </a:p>
          <a:p>
            <a:pPr algn="r" rtl="1"/>
            <a:r>
              <a:rPr lang="fa-IR" sz="4800" dirty="0" smtClean="0">
                <a:cs typeface="B Zar" panose="00000400000000000000" pitchFamily="2" charset="-78"/>
              </a:rPr>
              <a:t>مواجهه با دود سیگار: 2 برابر</a:t>
            </a:r>
          </a:p>
          <a:p>
            <a:pPr algn="r" rtl="1"/>
            <a:r>
              <a:rPr lang="fa-IR" sz="4800" dirty="0" smtClean="0">
                <a:cs typeface="B Zar" panose="00000400000000000000" pitchFamily="2" charset="-78"/>
              </a:rPr>
              <a:t>نداشتن حوصله بچه داری: 2 برابر</a:t>
            </a:r>
          </a:p>
          <a:p>
            <a:pPr algn="r" rtl="1"/>
            <a:r>
              <a:rPr lang="fa-IR" sz="4800" dirty="0" smtClean="0">
                <a:cs typeface="B Zar" panose="00000400000000000000" pitchFamily="2" charset="-78"/>
              </a:rPr>
              <a:t>تجربه خشونت دوران بارداری: </a:t>
            </a:r>
            <a:r>
              <a:rPr lang="fa-IR" sz="4800" b="1" dirty="0" smtClean="0">
                <a:solidFill>
                  <a:srgbClr val="C00000"/>
                </a:solidFill>
                <a:cs typeface="B Zar" panose="00000400000000000000" pitchFamily="2" charset="-78"/>
              </a:rPr>
              <a:t>9 برابر</a:t>
            </a:r>
            <a:r>
              <a:rPr lang="en-US" sz="4800" dirty="0" smtClean="0">
                <a:cs typeface="B Zar" panose="00000400000000000000" pitchFamily="2" charset="-78"/>
              </a:rPr>
              <a:t/>
            </a:r>
            <a:br>
              <a:rPr lang="en-US" sz="4800" dirty="0" smtClean="0">
                <a:cs typeface="B Zar" panose="00000400000000000000" pitchFamily="2" charset="-78"/>
              </a:rPr>
            </a:br>
            <a:endParaRPr lang="en-US" sz="4800" dirty="0"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45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برای پیشگیری از </a:t>
            </a:r>
            <a:r>
              <a:rPr lang="en-US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HIV/AIDS</a:t>
            </a:r>
            <a:r>
              <a:rPr lang="fa-IR" sz="4400" dirty="0" smtClean="0">
                <a:solidFill>
                  <a:srgbClr val="FFFF00"/>
                </a:solidFill>
                <a:cs typeface="B Titr" panose="00000700000000000000" pitchFamily="2" charset="-78"/>
              </a:rPr>
              <a:t> چه باید کرد؟</a:t>
            </a: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کنترل اعتیاد تزریقی</a:t>
            </a: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استفاده از کاندوم</a:t>
            </a: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درمان دارویی بیماران</a:t>
            </a:r>
          </a:p>
        </p:txBody>
      </p:sp>
    </p:spTree>
    <p:extLst>
      <p:ext uri="{BB962C8B-B14F-4D97-AF65-F5344CB8AC3E}">
        <p14:creationId xmlns:p14="http://schemas.microsoft.com/office/powerpoint/2010/main" val="346578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6060"/>
            <a:ext cx="12192000" cy="5675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526" y="6176915"/>
            <a:ext cx="9422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B Titr" panose="00000700000000000000" pitchFamily="2" charset="-78"/>
              </a:rPr>
              <a:t>حدود 5 برابر افزایش در احتمال تاخیر در صحبت کردن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91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 txBox="1">
            <a:spLocks noGrp="1"/>
          </p:cNvSpPr>
          <p:nvPr>
            <p:ph type="body" idx="1"/>
          </p:nvPr>
        </p:nvSpPr>
        <p:spPr>
          <a:xfrm>
            <a:off x="838633" y="2006600"/>
            <a:ext cx="8499331" cy="434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r" rtl="1">
              <a:buNone/>
            </a:pPr>
            <a:endParaRPr sz="3200" dirty="0">
              <a:cs typeface="B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5799" y="5598051"/>
            <a:ext cx="1251820" cy="1259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2" y="1597892"/>
            <a:ext cx="9351305" cy="5260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521527" cy="2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525" y="388576"/>
            <a:ext cx="7028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a-I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B Titr" panose="00000700000000000000" pitchFamily="2" charset="-78"/>
                <a:sym typeface="Arial"/>
              </a:rPr>
              <a:t>استرس مادر در دوران بارداری</a:t>
            </a:r>
            <a:r>
              <a:rPr kumimoji="0" lang="fa-I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B Titr" panose="00000700000000000000" pitchFamily="2" charset="-78"/>
                <a:sym typeface="Arial"/>
              </a:rPr>
              <a:t>، شانس به دنیا آمدن پسری </a:t>
            </a:r>
            <a:r>
              <a:rPr kumimoji="0" lang="fa-I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B Titr" panose="00000700000000000000" pitchFamily="2" charset="-78"/>
                <a:sym typeface="Arial"/>
              </a:rPr>
              <a:t>همجنس‌گرا</a:t>
            </a:r>
            <a:r>
              <a:rPr kumimoji="0" lang="fa-I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B Titr" panose="00000700000000000000" pitchFamily="2" charset="-78"/>
                <a:sym typeface="Arial"/>
              </a:rPr>
              <a:t> را افزایش می‌دهد.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B Titr" panose="000007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8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10" y="0"/>
            <a:ext cx="8420100" cy="3762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62399"/>
            <a:ext cx="10515600" cy="1809895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4800" dirty="0" smtClean="0">
                <a:cs typeface="B Araz" panose="00000400000000000000" pitchFamily="2" charset="-78"/>
              </a:rPr>
              <a:t>استرس دوران بارداری به عنوان یک عامل تراتوژن (</a:t>
            </a:r>
            <a:r>
              <a:rPr lang="fa-IR" sz="4800" dirty="0" smtClean="0">
                <a:solidFill>
                  <a:srgbClr val="C00000"/>
                </a:solidFill>
                <a:cs typeface="B Araz" panose="00000400000000000000" pitchFamily="2" charset="-78"/>
              </a:rPr>
              <a:t>ناهنجاری مادرزادی</a:t>
            </a:r>
            <a:r>
              <a:rPr lang="fa-IR" sz="4800" dirty="0" smtClean="0">
                <a:cs typeface="B Araz" panose="00000400000000000000" pitchFamily="2" charset="-78"/>
              </a:rPr>
              <a:t>) محسوب می‌شود.</a:t>
            </a:r>
            <a:endParaRPr lang="en-US" sz="4800" dirty="0">
              <a:cs typeface="B Araz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696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4" y="0"/>
            <a:ext cx="7477125" cy="231084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759869"/>
            <a:ext cx="5181600" cy="34544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72200" y="2310844"/>
            <a:ext cx="5181600" cy="4351338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These results suggest that maternal stress may play a role in the intergenerational persistence of poverty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fa-IR" sz="3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/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 algn="r" rtl="1"/>
            <a:r>
              <a:rPr lang="fa-I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B Mitra" panose="00000400000000000000" pitchFamily="2" charset="-78"/>
              </a:rPr>
              <a:t>استرس حتی باعث انتقال و ماندگاری فقر در نسل های بعد خواهد گردید</a:t>
            </a:r>
            <a:endParaRPr lang="en-US" sz="44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C00000"/>
                </a:solidFill>
                <a:cs typeface="B Titr" panose="00000700000000000000" pitchFamily="2" charset="-78"/>
              </a:rPr>
              <a:t>اسبک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56" y="168924"/>
            <a:ext cx="9428783" cy="5303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219" y="5668816"/>
            <a:ext cx="11249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 rtl="1">
              <a:buClr>
                <a:srgbClr val="000000"/>
              </a:buClr>
              <a:defRPr/>
            </a:pPr>
            <a:r>
              <a:rPr lang="fa-IR" sz="4000" b="1" kern="0" dirty="0">
                <a:solidFill>
                  <a:srgbClr val="7030A0"/>
                </a:solidFill>
                <a:latin typeface="Arial"/>
                <a:cs typeface="B Nazanin" panose="00000400000000000000" pitchFamily="2" charset="-78"/>
                <a:sym typeface="Arial"/>
              </a:rPr>
              <a:t>افزایش حافظه، پیشگیری از آلزایمر</a:t>
            </a:r>
            <a:r>
              <a:rPr lang="fa-IR" sz="4000" b="1" kern="0" dirty="0" smtClean="0">
                <a:solidFill>
                  <a:srgbClr val="7030A0"/>
                </a:solidFill>
                <a:latin typeface="Arial"/>
                <a:cs typeface="B Nazanin" panose="00000400000000000000" pitchFamily="2" charset="-78"/>
                <a:sym typeface="Arial"/>
              </a:rPr>
              <a:t>، تعاملات </a:t>
            </a:r>
            <a:r>
              <a:rPr lang="fa-IR" sz="4000" b="1" kern="0" dirty="0">
                <a:solidFill>
                  <a:srgbClr val="7030A0"/>
                </a:solidFill>
                <a:latin typeface="Arial"/>
                <a:cs typeface="B Nazanin" panose="00000400000000000000" pitchFamily="2" charset="-78"/>
                <a:sym typeface="Arial"/>
              </a:rPr>
              <a:t>اجتماعی مثبت</a:t>
            </a:r>
            <a:endParaRPr lang="en-US" sz="4000" b="1" kern="0" dirty="0">
              <a:solidFill>
                <a:srgbClr val="7030A0"/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pic>
        <p:nvPicPr>
          <p:cNvPr id="7" name="Picture 4" descr="https://upload.wikimedia.org/wikipedia/commons/9/99/Hippocampu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1629321"/>
            <a:ext cx="3047999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91" y="0"/>
            <a:ext cx="8860026" cy="151014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25863" y="1653600"/>
            <a:ext cx="4695081" cy="5225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38400"/>
            <a:ext cx="6625551" cy="37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Zar" pitchFamily="2" charset="-78"/>
              </a:rPr>
              <a:t>مطالعه بر میمون ها</a:t>
            </a:r>
            <a:endParaRPr lang="en-US" b="1" dirty="0">
              <a:cs typeface="B Za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4000" dirty="0">
                <a:cs typeface="B Zar" pitchFamily="2" charset="-78"/>
              </a:rPr>
              <a:t>231 میمون در 3 گروه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1- در آغوش مادر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2- 37 روز محروم از مادر در شرایط ایده آل تغذیه و نگهداری در کنار هم سن و سال ها</a:t>
            </a:r>
          </a:p>
          <a:p>
            <a:pPr algn="r" rtl="1">
              <a:buNone/>
            </a:pPr>
            <a:r>
              <a:rPr lang="fa-IR" sz="4000" dirty="0">
                <a:cs typeface="B Zar" pitchFamily="2" charset="-78"/>
              </a:rPr>
              <a:t>3- 37 روز محروم از مادر در شرایط ایده آل تغذیه و نگهداری در کنار شیشه معلق آب داغ</a:t>
            </a:r>
          </a:p>
          <a:p>
            <a:pPr algn="r" rtl="1"/>
            <a:r>
              <a:rPr lang="fa-IR" sz="4000" dirty="0">
                <a:cs typeface="B Zar" pitchFamily="2" charset="-78"/>
              </a:rPr>
              <a:t>بعد از 6 ماه همه در یک اجتماع نگهداری شدند</a:t>
            </a:r>
            <a:endParaRPr lang="en-US" sz="4000" dirty="0">
              <a:cs typeface="B Zar" pitchFamily="2" charset="-78"/>
            </a:endParaRPr>
          </a:p>
          <a:p>
            <a:pPr algn="r" rtl="1"/>
            <a:endParaRPr lang="en-US" sz="4000" dirty="0">
              <a:cs typeface="B Zar" pitchFamily="2" charset="-78"/>
            </a:endParaRPr>
          </a:p>
        </p:txBody>
      </p:sp>
      <p:pic>
        <p:nvPicPr>
          <p:cNvPr id="10242" name="Picture 2" descr="C:\Users\matrix\Pictures\4074837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2370064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23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494" y="304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گرسنگی </a:t>
            </a:r>
            <a:r>
              <a:rPr lang="fa-IR">
                <a:solidFill>
                  <a:srgbClr val="002060"/>
                </a:solidFill>
                <a:cs typeface="B Titr" panose="00000700000000000000" pitchFamily="2" charset="-78"/>
              </a:rPr>
              <a:t>شکمی (فقر اقتصادی ) </a:t>
            </a:r>
            <a:r>
              <a:rPr lang="fa-IR" dirty="0" smtClean="0">
                <a:solidFill>
                  <a:srgbClr val="002060"/>
                </a:solidFill>
                <a:cs typeface="B Titr" panose="00000700000000000000" pitchFamily="2" charset="-78"/>
              </a:rPr>
              <a:t>مهمتر است یا گرسنگی </a:t>
            </a:r>
            <a:r>
              <a:rPr lang="fa-IR" dirty="0">
                <a:solidFill>
                  <a:srgbClr val="002060"/>
                </a:solidFill>
                <a:cs typeface="B Titr" panose="00000700000000000000" pitchFamily="2" charset="-78"/>
              </a:rPr>
              <a:t>عاطفی (فقر عاطفی)؟</a:t>
            </a:r>
            <a:endParaRPr lang="en-US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  <p:pic>
        <p:nvPicPr>
          <p:cNvPr id="4" name="y2mate.com - harlows_monkeys__O60TYAIgC4_360p_c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0" y="1600201"/>
            <a:ext cx="6034088" cy="4525963"/>
          </a:xfrm>
        </p:spPr>
      </p:pic>
      <p:pic>
        <p:nvPicPr>
          <p:cNvPr id="4098" name="Picture 2" descr="Image result for monkey maternal deprivation harlow stu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9" y="3181639"/>
            <a:ext cx="2238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764" y="1634838"/>
            <a:ext cx="216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Harlow study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55" y="0"/>
            <a:ext cx="8534400" cy="3519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96" y="3744686"/>
            <a:ext cx="11469189" cy="3261360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 smtClean="0">
                <a:solidFill>
                  <a:srgbClr val="C00000"/>
                </a:solidFill>
                <a:latin typeface="AdvOT1ef757c0"/>
                <a:cs typeface="B Titr" panose="00000700000000000000" pitchFamily="2" charset="-78"/>
              </a:rPr>
              <a:t>تاثیر منفی </a:t>
            </a:r>
            <a:r>
              <a:rPr lang="fa-IR" sz="3200" dirty="0" smtClean="0">
                <a:solidFill>
                  <a:srgbClr val="000000"/>
                </a:solidFill>
                <a:latin typeface="AdvOT1ef757c0"/>
                <a:cs typeface="B Titr" panose="00000700000000000000" pitchFamily="2" charset="-78"/>
              </a:rPr>
              <a:t>مصرف </a:t>
            </a:r>
            <a:r>
              <a:rPr lang="fa-IR" sz="3200" smtClean="0">
                <a:solidFill>
                  <a:srgbClr val="000000"/>
                </a:solidFill>
                <a:latin typeface="AdvOT1ef757c0"/>
                <a:cs typeface="B Titr" panose="00000700000000000000" pitchFamily="2" charset="-78"/>
              </a:rPr>
              <a:t>قند در </a:t>
            </a:r>
            <a:r>
              <a:rPr lang="fa-IR" sz="3200" dirty="0" smtClean="0">
                <a:solidFill>
                  <a:srgbClr val="000000"/>
                </a:solidFill>
                <a:latin typeface="AdvOT1ef757c0"/>
                <a:cs typeface="B Titr" panose="00000700000000000000" pitchFamily="2" charset="-78"/>
              </a:rPr>
              <a:t>زمان بارداری و کودکی، بر حافظه و یادگیری کودک در سنین بالاتر</a:t>
            </a:r>
            <a:endParaRPr lang="en-US" sz="32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471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4" y="10838"/>
            <a:ext cx="8610003" cy="31787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4400" dirty="0" smtClean="0">
              <a:cs typeface="B Titr" panose="00000700000000000000" pitchFamily="2" charset="-78"/>
            </a:endParaRPr>
          </a:p>
          <a:p>
            <a:pPr algn="r" rtl="1"/>
            <a:endParaRPr lang="fa-IR" sz="4400" dirty="0">
              <a:cs typeface="B Titr" panose="00000700000000000000" pitchFamily="2" charset="-78"/>
            </a:endParaRPr>
          </a:p>
          <a:p>
            <a:pPr algn="r" rtl="1"/>
            <a:endParaRPr lang="fa-IR" sz="4400" dirty="0" smtClean="0">
              <a:cs typeface="B Titr" panose="00000700000000000000" pitchFamily="2" charset="-78"/>
            </a:endParaRPr>
          </a:p>
          <a:p>
            <a:pPr algn="r" rtl="1"/>
            <a:r>
              <a:rPr lang="fa-IR" sz="4400" dirty="0" smtClean="0">
                <a:cs typeface="B Titr" panose="00000700000000000000" pitchFamily="2" charset="-78"/>
              </a:rPr>
              <a:t>سن </a:t>
            </a:r>
            <a:r>
              <a:rPr lang="fa-IR" sz="4400" dirty="0">
                <a:cs typeface="B Titr" panose="00000700000000000000" pitchFamily="2" charset="-78"/>
              </a:rPr>
              <a:t>مهم برای </a:t>
            </a:r>
            <a:r>
              <a:rPr lang="fa-IR" sz="4400" dirty="0" smtClean="0">
                <a:cs typeface="B Titr" panose="00000700000000000000" pitchFamily="2" charset="-78"/>
              </a:rPr>
              <a:t>پیشگیری</a:t>
            </a:r>
          </a:p>
          <a:p>
            <a:pPr marL="0" indent="0" algn="r" rtl="1">
              <a:buNone/>
            </a:pPr>
            <a:r>
              <a:rPr lang="fa-IR" sz="4400" dirty="0" smtClean="0">
                <a:cs typeface="B Titr" panose="00000700000000000000" pitchFamily="2" charset="-78"/>
              </a:rPr>
              <a:t> </a:t>
            </a:r>
            <a:r>
              <a:rPr lang="fa-IR" sz="4400" dirty="0">
                <a:cs typeface="B Titr" panose="00000700000000000000" pitchFamily="2" charset="-78"/>
              </a:rPr>
              <a:t>از </a:t>
            </a:r>
            <a:r>
              <a:rPr lang="fa-IR" sz="4400" dirty="0" smtClean="0">
                <a:cs typeface="B Titr" panose="00000700000000000000" pitchFamily="2" charset="-78"/>
              </a:rPr>
              <a:t>چاقی  </a:t>
            </a:r>
            <a:r>
              <a:rPr lang="fa-IR" sz="4400" dirty="0">
                <a:cs typeface="B Titr" panose="00000700000000000000" pitchFamily="2" charset="-78"/>
              </a:rPr>
              <a:t>در جامعه</a:t>
            </a:r>
            <a:endParaRPr lang="en-US" sz="4400" dirty="0">
              <a:cs typeface="B Titr" panose="00000700000000000000" pitchFamily="2" charset="-78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8790"/>
            <a:ext cx="4364182" cy="384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Freeform 2"/>
          <p:cNvSpPr>
            <a:spLocks/>
          </p:cNvSpPr>
          <p:nvPr/>
        </p:nvSpPr>
        <p:spPr bwMode="white">
          <a:xfrm>
            <a:off x="2514600" y="1695450"/>
            <a:ext cx="7353300" cy="4146550"/>
          </a:xfrm>
          <a:custGeom>
            <a:avLst/>
            <a:gdLst/>
            <a:ahLst/>
            <a:cxnLst>
              <a:cxn ang="0">
                <a:pos x="0" y="108"/>
              </a:cxn>
              <a:cxn ang="0">
                <a:pos x="1260" y="72"/>
              </a:cxn>
              <a:cxn ang="0">
                <a:pos x="2016" y="0"/>
              </a:cxn>
              <a:cxn ang="0">
                <a:pos x="3240" y="72"/>
              </a:cxn>
              <a:cxn ang="0">
                <a:pos x="3228" y="108"/>
              </a:cxn>
              <a:cxn ang="0">
                <a:pos x="3204" y="144"/>
              </a:cxn>
              <a:cxn ang="0">
                <a:pos x="3192" y="192"/>
              </a:cxn>
              <a:cxn ang="0">
                <a:pos x="3144" y="300"/>
              </a:cxn>
              <a:cxn ang="0">
                <a:pos x="3156" y="1092"/>
              </a:cxn>
              <a:cxn ang="0">
                <a:pos x="3180" y="1368"/>
              </a:cxn>
              <a:cxn ang="0">
                <a:pos x="3144" y="1980"/>
              </a:cxn>
              <a:cxn ang="0">
                <a:pos x="3132" y="2424"/>
              </a:cxn>
              <a:cxn ang="0">
                <a:pos x="3096" y="2544"/>
              </a:cxn>
              <a:cxn ang="0">
                <a:pos x="3252" y="2592"/>
              </a:cxn>
              <a:cxn ang="0">
                <a:pos x="3696" y="2580"/>
              </a:cxn>
              <a:cxn ang="0">
                <a:pos x="4632" y="2568"/>
              </a:cxn>
            </a:cxnLst>
            <a:rect l="0" t="0" r="r" b="b"/>
            <a:pathLst>
              <a:path w="4632" h="2612">
                <a:moveTo>
                  <a:pt x="0" y="108"/>
                </a:moveTo>
                <a:cubicBezTo>
                  <a:pt x="430" y="83"/>
                  <a:pt x="804" y="78"/>
                  <a:pt x="1260" y="72"/>
                </a:cubicBezTo>
                <a:cubicBezTo>
                  <a:pt x="1512" y="54"/>
                  <a:pt x="1763" y="19"/>
                  <a:pt x="2016" y="0"/>
                </a:cubicBezTo>
                <a:cubicBezTo>
                  <a:pt x="2427" y="11"/>
                  <a:pt x="2830" y="55"/>
                  <a:pt x="3240" y="72"/>
                </a:cubicBezTo>
                <a:cubicBezTo>
                  <a:pt x="3236" y="84"/>
                  <a:pt x="3234" y="97"/>
                  <a:pt x="3228" y="108"/>
                </a:cubicBezTo>
                <a:cubicBezTo>
                  <a:pt x="3222" y="121"/>
                  <a:pt x="3210" y="131"/>
                  <a:pt x="3204" y="144"/>
                </a:cubicBezTo>
                <a:cubicBezTo>
                  <a:pt x="3198" y="159"/>
                  <a:pt x="3198" y="177"/>
                  <a:pt x="3192" y="192"/>
                </a:cubicBezTo>
                <a:cubicBezTo>
                  <a:pt x="3178" y="229"/>
                  <a:pt x="3159" y="263"/>
                  <a:pt x="3144" y="300"/>
                </a:cubicBezTo>
                <a:cubicBezTo>
                  <a:pt x="3114" y="509"/>
                  <a:pt x="3150" y="953"/>
                  <a:pt x="3156" y="1092"/>
                </a:cubicBezTo>
                <a:cubicBezTo>
                  <a:pt x="3160" y="1184"/>
                  <a:pt x="3180" y="1368"/>
                  <a:pt x="3180" y="1368"/>
                </a:cubicBezTo>
                <a:cubicBezTo>
                  <a:pt x="3174" y="1580"/>
                  <a:pt x="3178" y="1775"/>
                  <a:pt x="3144" y="1980"/>
                </a:cubicBezTo>
                <a:cubicBezTo>
                  <a:pt x="3140" y="2128"/>
                  <a:pt x="3139" y="2276"/>
                  <a:pt x="3132" y="2424"/>
                </a:cubicBezTo>
                <a:cubicBezTo>
                  <a:pt x="3130" y="2466"/>
                  <a:pt x="3096" y="2544"/>
                  <a:pt x="3096" y="2544"/>
                </a:cubicBezTo>
                <a:cubicBezTo>
                  <a:pt x="3142" y="2612"/>
                  <a:pt x="3115" y="2592"/>
                  <a:pt x="3252" y="2592"/>
                </a:cubicBezTo>
                <a:cubicBezTo>
                  <a:pt x="3400" y="2592"/>
                  <a:pt x="3548" y="2584"/>
                  <a:pt x="3696" y="2580"/>
                </a:cubicBezTo>
                <a:cubicBezTo>
                  <a:pt x="4144" y="2554"/>
                  <a:pt x="3832" y="2568"/>
                  <a:pt x="4632" y="2568"/>
                </a:cubicBezTo>
              </a:path>
            </a:pathLst>
          </a:custGeom>
          <a:noFill/>
          <a:ln w="1016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085570" y="4711657"/>
            <a:ext cx="1450975" cy="1008062"/>
            <a:chOff x="4152" y="2989"/>
            <a:chExt cx="914" cy="635"/>
          </a:xfrm>
        </p:grpSpPr>
        <p:sp>
          <p:nvSpPr>
            <p:cNvPr id="942084" name="Freeform 4"/>
            <p:cNvSpPr>
              <a:spLocks/>
            </p:cNvSpPr>
            <p:nvPr/>
          </p:nvSpPr>
          <p:spPr bwMode="white">
            <a:xfrm>
              <a:off x="4152" y="3042"/>
              <a:ext cx="914" cy="570"/>
            </a:xfrm>
            <a:custGeom>
              <a:avLst/>
              <a:gdLst/>
              <a:ahLst/>
              <a:cxnLst>
                <a:cxn ang="0">
                  <a:pos x="36" y="570"/>
                </a:cxn>
                <a:cxn ang="0">
                  <a:pos x="24" y="426"/>
                </a:cxn>
                <a:cxn ang="0">
                  <a:pos x="0" y="258"/>
                </a:cxn>
                <a:cxn ang="0">
                  <a:pos x="612" y="174"/>
                </a:cxn>
                <a:cxn ang="0">
                  <a:pos x="648" y="294"/>
                </a:cxn>
                <a:cxn ang="0">
                  <a:pos x="660" y="330"/>
                </a:cxn>
                <a:cxn ang="0">
                  <a:pos x="672" y="366"/>
                </a:cxn>
                <a:cxn ang="0">
                  <a:pos x="756" y="354"/>
                </a:cxn>
                <a:cxn ang="0">
                  <a:pos x="828" y="342"/>
                </a:cxn>
                <a:cxn ang="0">
                  <a:pos x="852" y="378"/>
                </a:cxn>
                <a:cxn ang="0">
                  <a:pos x="912" y="558"/>
                </a:cxn>
                <a:cxn ang="0">
                  <a:pos x="900" y="570"/>
                </a:cxn>
              </a:cxnLst>
              <a:rect l="0" t="0" r="r" b="b"/>
              <a:pathLst>
                <a:path w="914" h="570">
                  <a:moveTo>
                    <a:pt x="36" y="570"/>
                  </a:moveTo>
                  <a:cubicBezTo>
                    <a:pt x="32" y="522"/>
                    <a:pt x="30" y="474"/>
                    <a:pt x="24" y="426"/>
                  </a:cubicBezTo>
                  <a:cubicBezTo>
                    <a:pt x="18" y="370"/>
                    <a:pt x="0" y="258"/>
                    <a:pt x="0" y="258"/>
                  </a:cubicBezTo>
                  <a:cubicBezTo>
                    <a:pt x="43" y="0"/>
                    <a:pt x="349" y="168"/>
                    <a:pt x="612" y="174"/>
                  </a:cubicBezTo>
                  <a:cubicBezTo>
                    <a:pt x="630" y="247"/>
                    <a:pt x="619" y="206"/>
                    <a:pt x="648" y="294"/>
                  </a:cubicBezTo>
                  <a:cubicBezTo>
                    <a:pt x="652" y="306"/>
                    <a:pt x="656" y="318"/>
                    <a:pt x="660" y="330"/>
                  </a:cubicBezTo>
                  <a:cubicBezTo>
                    <a:pt x="664" y="342"/>
                    <a:pt x="672" y="366"/>
                    <a:pt x="672" y="366"/>
                  </a:cubicBezTo>
                  <a:cubicBezTo>
                    <a:pt x="700" y="362"/>
                    <a:pt x="728" y="358"/>
                    <a:pt x="756" y="354"/>
                  </a:cubicBezTo>
                  <a:cubicBezTo>
                    <a:pt x="780" y="350"/>
                    <a:pt x="804" y="336"/>
                    <a:pt x="828" y="342"/>
                  </a:cubicBezTo>
                  <a:cubicBezTo>
                    <a:pt x="842" y="345"/>
                    <a:pt x="846" y="365"/>
                    <a:pt x="852" y="378"/>
                  </a:cubicBezTo>
                  <a:cubicBezTo>
                    <a:pt x="877" y="434"/>
                    <a:pt x="892" y="499"/>
                    <a:pt x="912" y="558"/>
                  </a:cubicBezTo>
                  <a:cubicBezTo>
                    <a:pt x="914" y="563"/>
                    <a:pt x="904" y="566"/>
                    <a:pt x="900" y="570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5" name="Freeform 5"/>
            <p:cNvSpPr>
              <a:spLocks/>
            </p:cNvSpPr>
            <p:nvPr/>
          </p:nvSpPr>
          <p:spPr bwMode="white">
            <a:xfrm>
              <a:off x="4404" y="2989"/>
              <a:ext cx="148" cy="179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24" y="83"/>
                </a:cxn>
                <a:cxn ang="0">
                  <a:pos x="120" y="179"/>
                </a:cxn>
              </a:cxnLst>
              <a:rect l="0" t="0" r="r" b="b"/>
              <a:pathLst>
                <a:path w="148" h="179">
                  <a:moveTo>
                    <a:pt x="12" y="167"/>
                  </a:moveTo>
                  <a:cubicBezTo>
                    <a:pt x="16" y="139"/>
                    <a:pt x="0" y="99"/>
                    <a:pt x="24" y="83"/>
                  </a:cubicBezTo>
                  <a:cubicBezTo>
                    <a:pt x="148" y="0"/>
                    <a:pt x="120" y="148"/>
                    <a:pt x="120" y="179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6" name="Freeform 6"/>
            <p:cNvSpPr>
              <a:spLocks/>
            </p:cNvSpPr>
            <p:nvPr/>
          </p:nvSpPr>
          <p:spPr bwMode="white">
            <a:xfrm>
              <a:off x="4332" y="3492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7" name="Freeform 7"/>
            <p:cNvSpPr>
              <a:spLocks/>
            </p:cNvSpPr>
            <p:nvPr/>
          </p:nvSpPr>
          <p:spPr bwMode="white">
            <a:xfrm>
              <a:off x="4656" y="3468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39050" y="3829050"/>
            <a:ext cx="1676400" cy="39688"/>
            <a:chOff x="3852" y="2412"/>
            <a:chExt cx="1056" cy="25"/>
          </a:xfrm>
        </p:grpSpPr>
        <p:sp>
          <p:nvSpPr>
            <p:cNvPr id="942089" name="Freeform 9"/>
            <p:cNvSpPr>
              <a:spLocks/>
            </p:cNvSpPr>
            <p:nvPr/>
          </p:nvSpPr>
          <p:spPr bwMode="white">
            <a:xfrm>
              <a:off x="3852" y="2412"/>
              <a:ext cx="27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6" y="12"/>
                </a:cxn>
              </a:cxnLst>
              <a:rect l="0" t="0" r="r" b="b"/>
              <a:pathLst>
                <a:path w="276" h="12">
                  <a:moveTo>
                    <a:pt x="0" y="0"/>
                  </a:moveTo>
                  <a:cubicBezTo>
                    <a:pt x="92" y="4"/>
                    <a:pt x="276" y="12"/>
                    <a:pt x="276" y="12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0" name="Freeform 10"/>
            <p:cNvSpPr>
              <a:spLocks/>
            </p:cNvSpPr>
            <p:nvPr/>
          </p:nvSpPr>
          <p:spPr bwMode="white">
            <a:xfrm>
              <a:off x="4260" y="2424"/>
              <a:ext cx="2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" y="0"/>
                </a:cxn>
              </a:cxnLst>
              <a:rect l="0" t="0" r="r" b="b"/>
              <a:pathLst>
                <a:path w="264" h="1">
                  <a:moveTo>
                    <a:pt x="0" y="0"/>
                  </a:moveTo>
                  <a:cubicBezTo>
                    <a:pt x="88" y="0"/>
                    <a:pt x="176" y="0"/>
                    <a:pt x="264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1" name="Freeform 11"/>
            <p:cNvSpPr>
              <a:spLocks/>
            </p:cNvSpPr>
            <p:nvPr/>
          </p:nvSpPr>
          <p:spPr bwMode="white">
            <a:xfrm>
              <a:off x="4656" y="2436"/>
              <a:ext cx="2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2" y="0"/>
                </a:cxn>
              </a:cxnLst>
              <a:rect l="0" t="0" r="r" b="b"/>
              <a:pathLst>
                <a:path w="252" h="1">
                  <a:moveTo>
                    <a:pt x="0" y="0"/>
                  </a:moveTo>
                  <a:cubicBezTo>
                    <a:pt x="84" y="0"/>
                    <a:pt x="168" y="0"/>
                    <a:pt x="252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391400" y="609600"/>
            <a:ext cx="457200" cy="1143000"/>
            <a:chOff x="3696" y="384"/>
            <a:chExt cx="288" cy="720"/>
          </a:xfrm>
        </p:grpSpPr>
        <p:sp>
          <p:nvSpPr>
            <p:cNvPr id="942093" name="Line 13"/>
            <p:cNvSpPr>
              <a:spLocks noChangeShapeType="1"/>
            </p:cNvSpPr>
            <p:nvPr/>
          </p:nvSpPr>
          <p:spPr bwMode="white">
            <a:xfrm flipH="1" flipV="1">
              <a:off x="3840" y="480"/>
              <a:ext cx="48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4" name="Line 14"/>
            <p:cNvSpPr>
              <a:spLocks noChangeShapeType="1"/>
            </p:cNvSpPr>
            <p:nvPr/>
          </p:nvSpPr>
          <p:spPr bwMode="white">
            <a:xfrm flipV="1">
              <a:off x="3888" y="384"/>
              <a:ext cx="96" cy="72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5" name="Line 15"/>
            <p:cNvSpPr>
              <a:spLocks noChangeShapeType="1"/>
            </p:cNvSpPr>
            <p:nvPr/>
          </p:nvSpPr>
          <p:spPr bwMode="white">
            <a:xfrm flipH="1" flipV="1">
              <a:off x="3696" y="480"/>
              <a:ext cx="96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43200" y="685800"/>
            <a:ext cx="1524000" cy="1074738"/>
            <a:chOff x="2400" y="432"/>
            <a:chExt cx="960" cy="677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976" y="432"/>
              <a:ext cx="384" cy="677"/>
              <a:chOff x="2112" y="223"/>
              <a:chExt cx="593" cy="917"/>
            </a:xfrm>
          </p:grpSpPr>
          <p:sp>
            <p:nvSpPr>
              <p:cNvPr id="942098" name="Freeform 1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099" name="Freeform 1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0" name="Freeform 2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1" name="Freeform 2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688" y="432"/>
              <a:ext cx="384" cy="677"/>
              <a:chOff x="2112" y="223"/>
              <a:chExt cx="593" cy="917"/>
            </a:xfrm>
          </p:grpSpPr>
          <p:sp>
            <p:nvSpPr>
              <p:cNvPr id="942103" name="Freeform 23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4" name="Freeform 24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5" name="Freeform 25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6" name="Freeform 26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2400" y="432"/>
              <a:ext cx="384" cy="677"/>
              <a:chOff x="2112" y="223"/>
              <a:chExt cx="593" cy="917"/>
            </a:xfrm>
          </p:grpSpPr>
          <p:sp>
            <p:nvSpPr>
              <p:cNvPr id="942108" name="Freeform 2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9" name="Freeform 2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0" name="Freeform 3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1" name="Freeform 3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2112" name="Text Box 32"/>
          <p:cNvSpPr txBox="1">
            <a:spLocks noChangeArrowheads="1"/>
          </p:cNvSpPr>
          <p:nvPr/>
        </p:nvSpPr>
        <p:spPr bwMode="white">
          <a:xfrm>
            <a:off x="6694055" y="5878825"/>
            <a:ext cx="5052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نوع سوم/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درمان و بازتوانی)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3" name="Text Box 33"/>
          <p:cNvSpPr txBox="1">
            <a:spLocks noChangeArrowheads="1"/>
          </p:cNvSpPr>
          <p:nvPr/>
        </p:nvSpPr>
        <p:spPr bwMode="white">
          <a:xfrm>
            <a:off x="7278333" y="3868783"/>
            <a:ext cx="491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ثانویه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/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غربالگری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و تشخیص زودهنگام)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4" name="Text Box 34"/>
          <p:cNvSpPr txBox="1">
            <a:spLocks noChangeArrowheads="1"/>
          </p:cNvSpPr>
          <p:nvPr/>
        </p:nvSpPr>
        <p:spPr bwMode="white">
          <a:xfrm>
            <a:off x="7620000" y="2057400"/>
            <a:ext cx="3833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اولیه/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مهار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عامل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خطر)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5" name="Text Box 35"/>
          <p:cNvSpPr txBox="1">
            <a:spLocks noChangeArrowheads="1"/>
          </p:cNvSpPr>
          <p:nvPr/>
        </p:nvSpPr>
        <p:spPr bwMode="white">
          <a:xfrm>
            <a:off x="806912" y="2011502"/>
            <a:ext cx="51077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ریشه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ای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(جلوگیری از استقرار عامل خطر در سنین کودکی)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415308"/>
            <a:ext cx="73076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ایدز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ریشه ای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فرزندپروری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اول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استفاده از کاندوم،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PrEP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،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PEP,MMT</a:t>
            </a:r>
            <a:endParaRPr kumimoji="0" lang="fa-I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دوم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تست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سوم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درمان دارویی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2364377" y="-1"/>
            <a:ext cx="4913956" cy="7300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صفر تا 8 سالگی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pic>
        <p:nvPicPr>
          <p:cNvPr id="1026" name="Picture 2" descr="1,354 Safety Net Stock Photos, Pictures &amp;amp; Royalty-Free Images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687" y="2646527"/>
            <a:ext cx="1883257" cy="12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49555" y="3052488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حمایت اجتماعی زنان آسیب پذیر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589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2" y="0"/>
            <a:ext cx="5698839" cy="70250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7236" y="905165"/>
            <a:ext cx="3731491" cy="5855855"/>
          </a:xfrm>
        </p:spPr>
        <p:txBody>
          <a:bodyPr/>
          <a:lstStyle/>
          <a:p>
            <a:pPr algn="r" rtl="1"/>
            <a:r>
              <a:rPr lang="fa-IR" sz="3733" dirty="0">
                <a:solidFill>
                  <a:schemeClr val="tx1"/>
                </a:solidFill>
                <a:cs typeface="B Zar" panose="00000400000000000000" pitchFamily="2" charset="-78"/>
              </a:rPr>
              <a:t>خطر ابتلا به</a:t>
            </a:r>
            <a:r>
              <a:rPr lang="fa-IR" sz="3733" dirty="0">
                <a:solidFill>
                  <a:srgbClr val="FF0000"/>
                </a:solidFill>
                <a:cs typeface="B Zar" panose="00000400000000000000" pitchFamily="2" charset="-78"/>
              </a:rPr>
              <a:t> دیابت </a:t>
            </a:r>
            <a:r>
              <a:rPr lang="fa-IR" sz="3733" dirty="0">
                <a:solidFill>
                  <a:schemeClr val="tx1"/>
                </a:solidFill>
                <a:cs typeface="B Zar" panose="00000400000000000000" pitchFamily="2" charset="-78"/>
              </a:rPr>
              <a:t>در سن </a:t>
            </a:r>
            <a:r>
              <a:rPr lang="fa-IR" sz="3733" dirty="0">
                <a:solidFill>
                  <a:srgbClr val="FF0000"/>
                </a:solidFill>
                <a:cs typeface="B Zar" panose="00000400000000000000" pitchFamily="2" charset="-78"/>
              </a:rPr>
              <a:t>64 سالگی</a:t>
            </a:r>
            <a:r>
              <a:rPr lang="fa-IR" sz="3733" dirty="0">
                <a:solidFill>
                  <a:schemeClr val="tx1"/>
                </a:solidFill>
                <a:cs typeface="B Zar" panose="00000400000000000000" pitchFamily="2" charset="-78"/>
              </a:rPr>
              <a:t>، در کسانی‌که وزن </a:t>
            </a:r>
            <a:r>
              <a:rPr lang="fa-IR" sz="3733" dirty="0">
                <a:solidFill>
                  <a:srgbClr val="FF0000"/>
                </a:solidFill>
                <a:cs typeface="B Zar" panose="00000400000000000000" pitchFamily="2" charset="-78"/>
              </a:rPr>
              <a:t>تولد کمتر از 2.5</a:t>
            </a:r>
            <a:r>
              <a:rPr lang="fa-IR" sz="3733" dirty="0">
                <a:solidFill>
                  <a:schemeClr val="tx1"/>
                </a:solidFill>
                <a:cs typeface="B Zar" panose="00000400000000000000" pitchFamily="2" charset="-78"/>
              </a:rPr>
              <a:t> کیلوگرم داشته اند، </a:t>
            </a:r>
            <a:r>
              <a:rPr lang="fa-IR" sz="3733" b="1" dirty="0">
                <a:solidFill>
                  <a:srgbClr val="FF0000"/>
                </a:solidFill>
                <a:cs typeface="B Zar" panose="00000400000000000000" pitchFamily="2" charset="-78"/>
              </a:rPr>
              <a:t>7 برابر </a:t>
            </a:r>
            <a:r>
              <a:rPr lang="fa-IR" sz="3733" dirty="0">
                <a:solidFill>
                  <a:schemeClr val="tx1"/>
                </a:solidFill>
                <a:cs typeface="B Zar" panose="00000400000000000000" pitchFamily="2" charset="-78"/>
              </a:rPr>
              <a:t>می‌شود.</a:t>
            </a:r>
            <a:endParaRPr lang="en-US" sz="3733" dirty="0">
              <a:solidFill>
                <a:schemeClr val="tx1"/>
              </a:solidFill>
              <a:cs typeface="B Zar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326" y="5598051"/>
            <a:ext cx="1251820" cy="12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7522"/>
            <a:ext cx="10515600" cy="1325563"/>
          </a:xfrm>
        </p:spPr>
        <p:txBody>
          <a:bodyPr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توصیه انجمن متخصصین کودکان آمریکا در خصوص استفاده از رسانه های دیجیتال قبل از 2 سالگی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1723085"/>
            <a:ext cx="9620683" cy="445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628" y="5810250"/>
            <a:ext cx="77533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6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87" y="2258291"/>
            <a:ext cx="10515600" cy="4351338"/>
          </a:xfrm>
        </p:spPr>
        <p:txBody>
          <a:bodyPr>
            <a:no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fa-IR" sz="3200" dirty="0" smtClean="0">
                <a:solidFill>
                  <a:prstClr val="black"/>
                </a:solidFill>
                <a:cs typeface="B Titr" panose="00000700000000000000" pitchFamily="2" charset="-78"/>
              </a:rPr>
              <a:t>تلومرها کودک تحت تاثیر تغذیه و استرس مادر در دوران بارداری است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r>
              <a:rPr lang="fa-IR" sz="3200" dirty="0" smtClean="0">
                <a:solidFill>
                  <a:prstClr val="black"/>
                </a:solidFill>
                <a:cs typeface="B Titr" panose="00000700000000000000" pitchFamily="2" charset="-78"/>
              </a:rPr>
              <a:t>پدرها هم میتوانند تلومر کوتاه را به کودک منتقل نمایند ولی نه به اندازه مادر</a:t>
            </a: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fa-IR" sz="3200" dirty="0">
              <a:solidFill>
                <a:prstClr val="black"/>
              </a:solidFill>
              <a:cs typeface="B Titr" panose="00000700000000000000" pitchFamily="2" charset="-78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fa-IR" sz="3200" dirty="0" smtClean="0">
              <a:solidFill>
                <a:prstClr val="black"/>
              </a:solidFill>
              <a:cs typeface="B Titr" panose="00000700000000000000" pitchFamily="2" charset="-78"/>
            </a:endParaRPr>
          </a:p>
          <a:p>
            <a:pPr algn="r" rtl="1">
              <a:lnSpc>
                <a:spcPct val="100000"/>
              </a:lnSpc>
              <a:spcBef>
                <a:spcPts val="0"/>
              </a:spcBef>
            </a:pPr>
            <a:endParaRPr lang="fa-IR" sz="3200" dirty="0">
              <a:solidFill>
                <a:prstClr val="black"/>
              </a:solidFill>
              <a:cs typeface="B Titr" panose="00000700000000000000" pitchFamily="2" charset="-78"/>
            </a:endParaRPr>
          </a:p>
          <a:p>
            <a:pPr marL="0" indent="0" algn="r" rtl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prstClr val="black"/>
                </a:solidFill>
                <a:cs typeface="B Titr" panose="00000700000000000000" pitchFamily="2" charset="-78"/>
              </a:rPr>
              <a:t>  </a:t>
            </a:r>
            <a:r>
              <a:rPr lang="en-US" sz="3200" dirty="0">
                <a:solidFill>
                  <a:prstClr val="black"/>
                </a:solidFill>
                <a:cs typeface="B Titr" panose="00000700000000000000" pitchFamily="2" charset="-78"/>
              </a:rPr>
              <a:t/>
            </a:r>
            <a:br>
              <a:rPr lang="en-US" sz="3200" dirty="0">
                <a:solidFill>
                  <a:prstClr val="black"/>
                </a:solidFill>
                <a:cs typeface="B Titr" panose="00000700000000000000" pitchFamily="2" charset="-78"/>
              </a:rPr>
            </a:br>
            <a:endParaRPr lang="en-US" sz="3200" dirty="0">
              <a:solidFill>
                <a:prstClr val="black"/>
              </a:solidFill>
              <a:cs typeface="B Titr" panose="00000700000000000000" pitchFamily="2" charset="-78"/>
            </a:endParaRPr>
          </a:p>
          <a:p>
            <a:pPr algn="r" rtl="1"/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447" y="0"/>
            <a:ext cx="8629650" cy="20193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3" y="3622936"/>
            <a:ext cx="7983503" cy="2986693"/>
          </a:xfrm>
          <a:prstGeom prst="rect">
            <a:avLst/>
          </a:prstGeom>
        </p:spPr>
      </p:pic>
      <p:pic>
        <p:nvPicPr>
          <p:cNvPr id="5122" name="Picture 2" descr="Image result for shoe l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96" y="3894138"/>
            <a:ext cx="2715491" cy="271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1" y="1"/>
            <a:ext cx="5326084" cy="1556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149"/>
            <a:ext cx="10515600" cy="4351338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231F20"/>
                </a:solidFill>
                <a:latin typeface="Cambria" panose="02040503050406030204" pitchFamily="18" charset="0"/>
                <a:cs typeface="B Titr" panose="00000700000000000000" pitchFamily="2" charset="-78"/>
              </a:rPr>
              <a:t>دوره پنجره تشکیل و تنظیم ذخیره میکروبی بدن قبل از یک سالگی است.</a:t>
            </a:r>
          </a:p>
          <a:p>
            <a:pPr algn="r" rtl="1"/>
            <a:r>
              <a:rPr lang="fa-IR" dirty="0" smtClean="0">
                <a:solidFill>
                  <a:srgbClr val="231F20"/>
                </a:solidFill>
                <a:latin typeface="Cambria" panose="02040503050406030204" pitchFamily="18" charset="0"/>
                <a:cs typeface="B Titr" panose="00000700000000000000" pitchFamily="2" charset="-78"/>
              </a:rPr>
              <a:t>عواملی همچون نوع به دنیا آمدن، شیر مادر،  آنتی بیوتیک و رژیم غذایی بر آن اثر می گذارند.</a:t>
            </a:r>
            <a:r>
              <a:rPr lang="en-US" dirty="0">
                <a:cs typeface="B Titr" panose="00000700000000000000" pitchFamily="2" charset="-78"/>
              </a:rPr>
              <a:t/>
            </a:r>
            <a:br>
              <a:rPr lang="en-US" dirty="0">
                <a:cs typeface="B Titr" panose="00000700000000000000" pitchFamily="2" charset="-78"/>
              </a:rPr>
            </a:b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553" y="2881712"/>
            <a:ext cx="7573551" cy="38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6293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5400" dirty="0" smtClean="0">
                <a:solidFill>
                  <a:srgbClr val="0070C0"/>
                </a:solidFill>
                <a:latin typeface="Noto Sans"/>
                <a:cs typeface="B Titr" panose="00000700000000000000" pitchFamily="2" charset="-78"/>
              </a:rPr>
              <a:t>تنظیم بودن ذخیره میکروبی بدن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Noto Sans"/>
              </a:rPr>
              <a:t/>
            </a:r>
            <a:br>
              <a:rPr lang="en-US" b="0" i="0" dirty="0" smtClean="0">
                <a:solidFill>
                  <a:srgbClr val="333333"/>
                </a:solidFill>
                <a:effectLst/>
                <a:latin typeface="Noto Sans"/>
              </a:rPr>
            </a:br>
            <a:r>
              <a:rPr lang="en-US" b="0" i="0" dirty="0" smtClean="0">
                <a:solidFill>
                  <a:srgbClr val="333333"/>
                </a:solidFill>
                <a:effectLst/>
                <a:latin typeface="Noto Sans"/>
              </a:rPr>
              <a:t>The gut is your “second brain”</a:t>
            </a:r>
            <a:r>
              <a:rPr lang="fa-IR" b="0" i="0" dirty="0" smtClean="0">
                <a:solidFill>
                  <a:srgbClr val="333333"/>
                </a:solidFill>
                <a:effectLst/>
                <a:latin typeface="Noto Sans"/>
              </a:rPr>
              <a:t/>
            </a:r>
            <a:br>
              <a:rPr lang="fa-IR" b="0" i="0" dirty="0" smtClean="0">
                <a:solidFill>
                  <a:srgbClr val="333333"/>
                </a:solidFill>
                <a:effectLst/>
                <a:latin typeface="Noto Sans"/>
              </a:rPr>
            </a:br>
            <a:r>
              <a:rPr lang="fa-IR" dirty="0" smtClean="0">
                <a:solidFill>
                  <a:srgbClr val="333333"/>
                </a:solidFill>
                <a:latin typeface="Noto Sans"/>
                <a:cs typeface="B Titr" panose="00000700000000000000" pitchFamily="2" charset="-78"/>
              </a:rPr>
              <a:t>لوله گوارش </a:t>
            </a:r>
            <a:r>
              <a:rPr lang="fa-IR" dirty="0" smtClean="0">
                <a:solidFill>
                  <a:srgbClr val="C00000"/>
                </a:solidFill>
                <a:latin typeface="Noto Sans"/>
                <a:cs typeface="B Titr" panose="00000700000000000000" pitchFamily="2" charset="-78"/>
              </a:rPr>
              <a:t>مغز دوم</a:t>
            </a:r>
            <a:endParaRPr lang="en-US" dirty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191" y="2506662"/>
            <a:ext cx="71636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509" y="568036"/>
            <a:ext cx="4939145" cy="5495348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ما دو مغز داریم</a:t>
            </a:r>
            <a:r>
              <a:rPr lang="en-US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>:</a:t>
            </a:r>
            <a: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  <a:t/>
            </a:r>
            <a:br>
              <a:rPr lang="fa-IR" sz="3600" dirty="0" smtClean="0">
                <a:solidFill>
                  <a:srgbClr val="0070C0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cs typeface="B Titr" panose="00000700000000000000" pitchFamily="2" charset="-78"/>
              </a:rPr>
              <a:t/>
            </a:r>
            <a:br>
              <a:rPr lang="fa-IR" sz="3600" dirty="0" smtClean="0">
                <a:cs typeface="B Titr" panose="00000700000000000000" pitchFamily="2" charset="-78"/>
              </a:rPr>
            </a:br>
            <a:r>
              <a:rPr lang="fa-IR" sz="3600" dirty="0" smtClean="0">
                <a:cs typeface="B Titr" panose="00000700000000000000" pitchFamily="2" charset="-78"/>
              </a:rPr>
              <a:t>سیستم عصبی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مرکزی</a:t>
            </a:r>
            <a:r>
              <a:rPr lang="fa-IR" sz="3600" dirty="0" smtClean="0">
                <a:cs typeface="B Titr" panose="00000700000000000000" pitchFamily="2" charset="-78"/>
              </a:rPr>
              <a:t/>
            </a:r>
            <a:br>
              <a:rPr lang="fa-IR" sz="3600" dirty="0" smtClean="0">
                <a:cs typeface="B Titr" panose="00000700000000000000" pitchFamily="2" charset="-78"/>
              </a:rPr>
            </a:br>
            <a:r>
              <a:rPr lang="fa-IR" sz="3600" dirty="0" smtClean="0">
                <a:cs typeface="B Titr" panose="00000700000000000000" pitchFamily="2" charset="-78"/>
              </a:rPr>
              <a:t>سیستم عصبی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روده ای</a:t>
            </a:r>
            <a:b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</a:br>
            <a:r>
              <a:rPr lang="fa-IR" sz="3600" dirty="0" smtClean="0">
                <a:cs typeface="B Titr" panose="00000700000000000000" pitchFamily="2" charset="-78"/>
              </a:rPr>
              <a:t/>
            </a:r>
            <a:br>
              <a:rPr lang="fa-IR" sz="3600" dirty="0" smtClean="0">
                <a:cs typeface="B Titr" panose="00000700000000000000" pitchFamily="2" charset="-78"/>
              </a:rPr>
            </a:br>
            <a:r>
              <a:rPr lang="fa-IR" sz="3600" dirty="0" smtClean="0">
                <a:cs typeface="B Titr" panose="00000700000000000000" pitchFamily="2" charset="-78"/>
              </a:rPr>
              <a:t>مغز روده ای</a:t>
            </a:r>
            <a:r>
              <a:rPr lang="en-US" sz="3600" dirty="0" smtClean="0">
                <a:cs typeface="B Titr" panose="00000700000000000000" pitchFamily="2" charset="-78"/>
              </a:rPr>
              <a:t>-</a:t>
            </a:r>
            <a:r>
              <a:rPr lang="fa-IR" sz="3600" dirty="0" smtClean="0">
                <a:cs typeface="B Titr" panose="00000700000000000000" pitchFamily="2" charset="-78"/>
              </a:rPr>
              <a:t>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هم‌اندازه مغز</a:t>
            </a:r>
            <a:r>
              <a:rPr lang="en-US" sz="3600" dirty="0" smtClean="0">
                <a:cs typeface="B Titr" panose="00000700000000000000" pitchFamily="2" charset="-78"/>
              </a:rPr>
              <a:t>-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 دوپامین (سرحالی) </a:t>
            </a:r>
            <a:r>
              <a:rPr lang="fa-IR" sz="3600" dirty="0" smtClean="0">
                <a:cs typeface="B Titr" panose="00000700000000000000" pitchFamily="2" charset="-78"/>
              </a:rPr>
              <a:t>و در حد 90% تولید مغز، </a:t>
            </a:r>
            <a:r>
              <a:rPr lang="fa-IR" sz="3600" dirty="0" smtClean="0">
                <a:solidFill>
                  <a:srgbClr val="C00000"/>
                </a:solidFill>
                <a:cs typeface="B Titr" panose="00000700000000000000" pitchFamily="2" charset="-78"/>
              </a:rPr>
              <a:t>سروتونین (شادی)</a:t>
            </a:r>
            <a:r>
              <a:rPr lang="fa-IR" sz="3600" dirty="0" smtClean="0">
                <a:cs typeface="B Titr" panose="00000700000000000000" pitchFamily="2" charset="-78"/>
              </a:rPr>
              <a:t> ترشح میکند.</a:t>
            </a:r>
            <a:r>
              <a:rPr lang="en-US" sz="3600" dirty="0" smtClean="0">
                <a:cs typeface="B Titr" panose="00000700000000000000" pitchFamily="2" charset="-78"/>
              </a:rPr>
              <a:t/>
            </a:r>
            <a:br>
              <a:rPr lang="en-US" sz="3600" dirty="0" smtClean="0">
                <a:cs typeface="B Titr" panose="00000700000000000000" pitchFamily="2" charset="-78"/>
              </a:rPr>
            </a:br>
            <a:endParaRPr lang="en-US" sz="36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8036"/>
            <a:ext cx="4980709" cy="560892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We have “two” brains!</a:t>
            </a:r>
          </a:p>
          <a:p>
            <a:r>
              <a:rPr lang="en-US" dirty="0"/>
              <a:t>Situated in your head is the seat of the Central Nervous system (</a:t>
            </a:r>
            <a:r>
              <a:rPr lang="en-US" dirty="0">
                <a:solidFill>
                  <a:srgbClr val="C00000"/>
                </a:solidFill>
              </a:rPr>
              <a:t>CNS</a:t>
            </a:r>
            <a:r>
              <a:rPr lang="en-US" dirty="0"/>
              <a:t>) made up of the brain and spinal cord. </a:t>
            </a:r>
            <a:endParaRPr lang="fa-IR" dirty="0" smtClean="0"/>
          </a:p>
          <a:p>
            <a:r>
              <a:rPr lang="en-US" dirty="0"/>
              <a:t> Also, situated in the bowel is the Enteric Nervous System (</a:t>
            </a:r>
            <a:r>
              <a:rPr lang="en-US" dirty="0">
                <a:solidFill>
                  <a:srgbClr val="C00000"/>
                </a:solidFill>
              </a:rPr>
              <a:t>ENS</a:t>
            </a:r>
            <a:r>
              <a:rPr lang="en-US" dirty="0"/>
              <a:t>), a nine meter network from your esophagus to the anus. </a:t>
            </a:r>
            <a:endParaRPr lang="fa-IR" dirty="0" smtClean="0"/>
          </a:p>
          <a:p>
            <a:r>
              <a:rPr lang="en-US" dirty="0" smtClean="0"/>
              <a:t> </a:t>
            </a:r>
            <a:r>
              <a:rPr lang="en-US" dirty="0"/>
              <a:t>The gut brain produces the same amount of dopamine </a:t>
            </a:r>
            <a:r>
              <a:rPr lang="en-US" dirty="0">
                <a:solidFill>
                  <a:srgbClr val="C00000"/>
                </a:solidFill>
              </a:rPr>
              <a:t>(‘high’ hormone) </a:t>
            </a:r>
            <a:r>
              <a:rPr lang="en-US" dirty="0"/>
              <a:t>and 90% of serotonin </a:t>
            </a:r>
            <a:r>
              <a:rPr lang="en-US" dirty="0">
                <a:solidFill>
                  <a:srgbClr val="C00000"/>
                </a:solidFill>
              </a:rPr>
              <a:t>(‘happy’ hormone) </a:t>
            </a:r>
            <a:r>
              <a:rPr lang="en-US" dirty="0"/>
              <a:t>compared to the first brain. </a:t>
            </a:r>
          </a:p>
        </p:txBody>
      </p:sp>
    </p:spTree>
    <p:extLst>
      <p:ext uri="{BB962C8B-B14F-4D97-AF65-F5344CB8AC3E}">
        <p14:creationId xmlns:p14="http://schemas.microsoft.com/office/powerpoint/2010/main" val="378876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06" y="0"/>
            <a:ext cx="9436970" cy="238296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2507673"/>
            <a:ext cx="5181600" cy="379399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Compared </a:t>
            </a:r>
            <a:r>
              <a:rPr lang="en-US" dirty="0"/>
              <a:t>to 81 healthy controls, the gut microbiota of 90 medication-free patients with schizophrenia harbored many facultative anaerobes such as </a:t>
            </a:r>
            <a:r>
              <a:rPr lang="en-US" i="1" dirty="0"/>
              <a:t>Lactobacillus </a:t>
            </a:r>
            <a:r>
              <a:rPr lang="en-US" i="1" dirty="0" err="1"/>
              <a:t>fermentum</a:t>
            </a:r>
            <a:r>
              <a:rPr lang="en-US" i="1" dirty="0" smtClean="0"/>
              <a:t>,</a:t>
            </a:r>
            <a:r>
              <a:rPr lang="en-US" dirty="0" smtClean="0"/>
              <a:t> </a:t>
            </a:r>
            <a:r>
              <a:rPr lang="en-US" dirty="0"/>
              <a:t>typically rare in a healthy gut </a:t>
            </a:r>
            <a:endParaRPr lang="en-US" dirty="0" smtClean="0"/>
          </a:p>
          <a:p>
            <a:r>
              <a:rPr lang="en-US" dirty="0"/>
              <a:t>Of note the schizophrenia-associated bacterium </a:t>
            </a:r>
            <a:r>
              <a:rPr lang="en-US" i="1" dirty="0"/>
              <a:t>Streptococcus </a:t>
            </a:r>
            <a:r>
              <a:rPr lang="en-US" i="1" dirty="0" err="1"/>
              <a:t>vestibularis</a:t>
            </a:r>
            <a:r>
              <a:rPr lang="en-US" dirty="0"/>
              <a:t>, which contributed to the microbiota </a:t>
            </a:r>
            <a:r>
              <a:rPr lang="en-US" dirty="0" err="1"/>
              <a:t>metagenomic</a:t>
            </a:r>
            <a:r>
              <a:rPr lang="en-US" dirty="0"/>
              <a:t>-based discrimination of patients with schizophrenia from healthy controls, when transplanted to mice gut induced deficits in social behaviors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02037" y="2452241"/>
            <a:ext cx="6026727" cy="3669290"/>
          </a:xfrm>
        </p:spPr>
        <p:txBody>
          <a:bodyPr>
            <a:noAutofit/>
          </a:bodyPr>
          <a:lstStyle/>
          <a:p>
            <a:pPr algn="r" rtl="1">
              <a:lnSpc>
                <a:spcPct val="120000"/>
              </a:lnSpc>
            </a:pP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تفاوت نوع باکتری </a:t>
            </a:r>
            <a:r>
              <a:rPr lang="fa-IR" sz="3200" dirty="0" smtClean="0">
                <a:cs typeface="B Titr" panose="00000700000000000000" pitchFamily="2" charset="-78"/>
              </a:rPr>
              <a:t>روده افراد عادی با بیماران اسکیزوفرن (روان گسیختگی)</a:t>
            </a:r>
          </a:p>
          <a:p>
            <a:pPr algn="r" rtl="1">
              <a:lnSpc>
                <a:spcPct val="120000"/>
              </a:lnSpc>
            </a:pPr>
            <a:r>
              <a:rPr lang="fa-IR" sz="3200" dirty="0" smtClean="0">
                <a:solidFill>
                  <a:srgbClr val="C00000"/>
                </a:solidFill>
                <a:cs typeface="B Titr" panose="00000700000000000000" pitchFamily="2" charset="-78"/>
              </a:rPr>
              <a:t>کاشتن باکتری </a:t>
            </a:r>
            <a:r>
              <a:rPr lang="fa-IR" sz="3200" dirty="0" smtClean="0">
                <a:cs typeface="B Titr" panose="00000700000000000000" pitchFamily="2" charset="-78"/>
              </a:rPr>
              <a:t>این بیماران در روده موش سالم سبب تغییر رفتارهای اجتماعی شد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056909"/>
            <a:ext cx="3468767" cy="1801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382" y="825762"/>
            <a:ext cx="2798618" cy="12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0"/>
            <a:ext cx="10268596" cy="169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1782" y="1825625"/>
            <a:ext cx="5618018" cy="435133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Maternal bonding </a:t>
            </a:r>
            <a:r>
              <a:rPr lang="en-US" dirty="0" smtClean="0"/>
              <a:t>may therefore be a potentially modifiable predictor of infant social-affective outcomes, offering important considerations </a:t>
            </a:r>
            <a:r>
              <a:rPr lang="en-US" dirty="0" smtClean="0">
                <a:solidFill>
                  <a:srgbClr val="C00000"/>
                </a:solidFill>
              </a:rPr>
              <a:t>for preventative intervention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>
                <a:cs typeface="B Titr" panose="00000700000000000000" pitchFamily="2" charset="-78"/>
              </a:rPr>
              <a:t>اتصال مادر و کودک نقش پیشگیرانه از بسیاری از مشکلات</a:t>
            </a:r>
            <a:endParaRPr lang="en-US" sz="4000" dirty="0"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3835360"/>
            <a:ext cx="4562475" cy="3022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728" y="3835360"/>
            <a:ext cx="4035381" cy="30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توصیه های کلی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5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) حمایت اجتماعی خانواده­های آسیب­پذیر توسط دولت، اقوام و خیرین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6) ورزش و فعالیت فیزیکی کافی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7) مانوس شدن با طبیعت و فضای سبز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8) ممنوعیت استفاده از تلویزیون، موبایل و بازی­های کامپیوتری برای کودکان زیر دو سال، با توجه به آخرین توصیه انجمن متخصصین کودکان آمریکا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1)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حداقل رساندن استرس های روانی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2) حمایت عاطفی از مادر باردار وشیرده و حفاظت وی از استرس­های قابل اجتناب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3) حمایت عاطفی از شیرخوار و محبت کردن به وی و پرهیز از تندی و پرخاشگری و بی­حوصلگی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بالا رفتن سطح رضایت زناشویی خانواده­ها در گرو صبوری، گذشت و همدلی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توصیه های کلی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13869" cy="4714512"/>
          </a:xfrm>
        </p:spPr>
        <p:txBody>
          <a:bodyPr>
            <a:normAutofit/>
          </a:bodyPr>
          <a:lstStyle/>
          <a:p>
            <a:pPr marL="0" marR="0" indent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9) تقویت و طبیعی نمودن میکروبیوم (ذخیره میکروبی) بدن از طریق ترویج تغذیه با شیر مادر، کاستن از موارد سزارین، پرهیز از مصرف بی­رویه آنتی بیوتیک در انسان و دام و طیور ، پرهیز از غذاهای کنسرو شده، خوردن غذا در شرایط آرام و با خانواده، پرهیز از پرخوری، گرسنگی دوره­ای و استراحت دادن به دستگاه گوارش، پرهیز از مواجهه با محیط آلوده به مواد شیمیایی و سموم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10) تغذیه مناسب و دوری جستن از غذاهای پرچرب، شور و بسیار شیرین در دوران بارداری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" rtl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11) پرهیز از علاقمند کردن کودک به غذاهای بسیار شور و شیرین و پرچرب (از قبیل نوشابه، کیک خامه­ای، پیتزا، چیپس و شکلات)، از طریق پرهیز مادر در دوران بارداری و همچنین عدم استفاده والدین از این غذاها، هنگامی­که­که کودک بر سر سفره می­نشیند.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12) استفاده به موقع و به اندازه از مکمل­های ویتامینی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Freeform 2"/>
          <p:cNvSpPr>
            <a:spLocks/>
          </p:cNvSpPr>
          <p:nvPr/>
        </p:nvSpPr>
        <p:spPr bwMode="white">
          <a:xfrm>
            <a:off x="2514600" y="1695450"/>
            <a:ext cx="7353300" cy="4146550"/>
          </a:xfrm>
          <a:custGeom>
            <a:avLst/>
            <a:gdLst/>
            <a:ahLst/>
            <a:cxnLst>
              <a:cxn ang="0">
                <a:pos x="0" y="108"/>
              </a:cxn>
              <a:cxn ang="0">
                <a:pos x="1260" y="72"/>
              </a:cxn>
              <a:cxn ang="0">
                <a:pos x="2016" y="0"/>
              </a:cxn>
              <a:cxn ang="0">
                <a:pos x="3240" y="72"/>
              </a:cxn>
              <a:cxn ang="0">
                <a:pos x="3228" y="108"/>
              </a:cxn>
              <a:cxn ang="0">
                <a:pos x="3204" y="144"/>
              </a:cxn>
              <a:cxn ang="0">
                <a:pos x="3192" y="192"/>
              </a:cxn>
              <a:cxn ang="0">
                <a:pos x="3144" y="300"/>
              </a:cxn>
              <a:cxn ang="0">
                <a:pos x="3156" y="1092"/>
              </a:cxn>
              <a:cxn ang="0">
                <a:pos x="3180" y="1368"/>
              </a:cxn>
              <a:cxn ang="0">
                <a:pos x="3144" y="1980"/>
              </a:cxn>
              <a:cxn ang="0">
                <a:pos x="3132" y="2424"/>
              </a:cxn>
              <a:cxn ang="0">
                <a:pos x="3096" y="2544"/>
              </a:cxn>
              <a:cxn ang="0">
                <a:pos x="3252" y="2592"/>
              </a:cxn>
              <a:cxn ang="0">
                <a:pos x="3696" y="2580"/>
              </a:cxn>
              <a:cxn ang="0">
                <a:pos x="4632" y="2568"/>
              </a:cxn>
            </a:cxnLst>
            <a:rect l="0" t="0" r="r" b="b"/>
            <a:pathLst>
              <a:path w="4632" h="2612">
                <a:moveTo>
                  <a:pt x="0" y="108"/>
                </a:moveTo>
                <a:cubicBezTo>
                  <a:pt x="430" y="83"/>
                  <a:pt x="804" y="78"/>
                  <a:pt x="1260" y="72"/>
                </a:cubicBezTo>
                <a:cubicBezTo>
                  <a:pt x="1512" y="54"/>
                  <a:pt x="1763" y="19"/>
                  <a:pt x="2016" y="0"/>
                </a:cubicBezTo>
                <a:cubicBezTo>
                  <a:pt x="2427" y="11"/>
                  <a:pt x="2830" y="55"/>
                  <a:pt x="3240" y="72"/>
                </a:cubicBezTo>
                <a:cubicBezTo>
                  <a:pt x="3236" y="84"/>
                  <a:pt x="3234" y="97"/>
                  <a:pt x="3228" y="108"/>
                </a:cubicBezTo>
                <a:cubicBezTo>
                  <a:pt x="3222" y="121"/>
                  <a:pt x="3210" y="131"/>
                  <a:pt x="3204" y="144"/>
                </a:cubicBezTo>
                <a:cubicBezTo>
                  <a:pt x="3198" y="159"/>
                  <a:pt x="3198" y="177"/>
                  <a:pt x="3192" y="192"/>
                </a:cubicBezTo>
                <a:cubicBezTo>
                  <a:pt x="3178" y="229"/>
                  <a:pt x="3159" y="263"/>
                  <a:pt x="3144" y="300"/>
                </a:cubicBezTo>
                <a:cubicBezTo>
                  <a:pt x="3114" y="509"/>
                  <a:pt x="3150" y="953"/>
                  <a:pt x="3156" y="1092"/>
                </a:cubicBezTo>
                <a:cubicBezTo>
                  <a:pt x="3160" y="1184"/>
                  <a:pt x="3180" y="1368"/>
                  <a:pt x="3180" y="1368"/>
                </a:cubicBezTo>
                <a:cubicBezTo>
                  <a:pt x="3174" y="1580"/>
                  <a:pt x="3178" y="1775"/>
                  <a:pt x="3144" y="1980"/>
                </a:cubicBezTo>
                <a:cubicBezTo>
                  <a:pt x="3140" y="2128"/>
                  <a:pt x="3139" y="2276"/>
                  <a:pt x="3132" y="2424"/>
                </a:cubicBezTo>
                <a:cubicBezTo>
                  <a:pt x="3130" y="2466"/>
                  <a:pt x="3096" y="2544"/>
                  <a:pt x="3096" y="2544"/>
                </a:cubicBezTo>
                <a:cubicBezTo>
                  <a:pt x="3142" y="2612"/>
                  <a:pt x="3115" y="2592"/>
                  <a:pt x="3252" y="2592"/>
                </a:cubicBezTo>
                <a:cubicBezTo>
                  <a:pt x="3400" y="2592"/>
                  <a:pt x="3548" y="2584"/>
                  <a:pt x="3696" y="2580"/>
                </a:cubicBezTo>
                <a:cubicBezTo>
                  <a:pt x="4144" y="2554"/>
                  <a:pt x="3832" y="2568"/>
                  <a:pt x="4632" y="2568"/>
                </a:cubicBezTo>
              </a:path>
            </a:pathLst>
          </a:custGeom>
          <a:noFill/>
          <a:ln w="1016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085570" y="4711657"/>
            <a:ext cx="1450975" cy="1008062"/>
            <a:chOff x="4152" y="2989"/>
            <a:chExt cx="914" cy="635"/>
          </a:xfrm>
        </p:grpSpPr>
        <p:sp>
          <p:nvSpPr>
            <p:cNvPr id="942084" name="Freeform 4"/>
            <p:cNvSpPr>
              <a:spLocks/>
            </p:cNvSpPr>
            <p:nvPr/>
          </p:nvSpPr>
          <p:spPr bwMode="white">
            <a:xfrm>
              <a:off x="4152" y="3042"/>
              <a:ext cx="914" cy="570"/>
            </a:xfrm>
            <a:custGeom>
              <a:avLst/>
              <a:gdLst/>
              <a:ahLst/>
              <a:cxnLst>
                <a:cxn ang="0">
                  <a:pos x="36" y="570"/>
                </a:cxn>
                <a:cxn ang="0">
                  <a:pos x="24" y="426"/>
                </a:cxn>
                <a:cxn ang="0">
                  <a:pos x="0" y="258"/>
                </a:cxn>
                <a:cxn ang="0">
                  <a:pos x="612" y="174"/>
                </a:cxn>
                <a:cxn ang="0">
                  <a:pos x="648" y="294"/>
                </a:cxn>
                <a:cxn ang="0">
                  <a:pos x="660" y="330"/>
                </a:cxn>
                <a:cxn ang="0">
                  <a:pos x="672" y="366"/>
                </a:cxn>
                <a:cxn ang="0">
                  <a:pos x="756" y="354"/>
                </a:cxn>
                <a:cxn ang="0">
                  <a:pos x="828" y="342"/>
                </a:cxn>
                <a:cxn ang="0">
                  <a:pos x="852" y="378"/>
                </a:cxn>
                <a:cxn ang="0">
                  <a:pos x="912" y="558"/>
                </a:cxn>
                <a:cxn ang="0">
                  <a:pos x="900" y="570"/>
                </a:cxn>
              </a:cxnLst>
              <a:rect l="0" t="0" r="r" b="b"/>
              <a:pathLst>
                <a:path w="914" h="570">
                  <a:moveTo>
                    <a:pt x="36" y="570"/>
                  </a:moveTo>
                  <a:cubicBezTo>
                    <a:pt x="32" y="522"/>
                    <a:pt x="30" y="474"/>
                    <a:pt x="24" y="426"/>
                  </a:cubicBezTo>
                  <a:cubicBezTo>
                    <a:pt x="18" y="370"/>
                    <a:pt x="0" y="258"/>
                    <a:pt x="0" y="258"/>
                  </a:cubicBezTo>
                  <a:cubicBezTo>
                    <a:pt x="43" y="0"/>
                    <a:pt x="349" y="168"/>
                    <a:pt x="612" y="174"/>
                  </a:cubicBezTo>
                  <a:cubicBezTo>
                    <a:pt x="630" y="247"/>
                    <a:pt x="619" y="206"/>
                    <a:pt x="648" y="294"/>
                  </a:cubicBezTo>
                  <a:cubicBezTo>
                    <a:pt x="652" y="306"/>
                    <a:pt x="656" y="318"/>
                    <a:pt x="660" y="330"/>
                  </a:cubicBezTo>
                  <a:cubicBezTo>
                    <a:pt x="664" y="342"/>
                    <a:pt x="672" y="366"/>
                    <a:pt x="672" y="366"/>
                  </a:cubicBezTo>
                  <a:cubicBezTo>
                    <a:pt x="700" y="362"/>
                    <a:pt x="728" y="358"/>
                    <a:pt x="756" y="354"/>
                  </a:cubicBezTo>
                  <a:cubicBezTo>
                    <a:pt x="780" y="350"/>
                    <a:pt x="804" y="336"/>
                    <a:pt x="828" y="342"/>
                  </a:cubicBezTo>
                  <a:cubicBezTo>
                    <a:pt x="842" y="345"/>
                    <a:pt x="846" y="365"/>
                    <a:pt x="852" y="378"/>
                  </a:cubicBezTo>
                  <a:cubicBezTo>
                    <a:pt x="877" y="434"/>
                    <a:pt x="892" y="499"/>
                    <a:pt x="912" y="558"/>
                  </a:cubicBezTo>
                  <a:cubicBezTo>
                    <a:pt x="914" y="563"/>
                    <a:pt x="904" y="566"/>
                    <a:pt x="900" y="570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5" name="Freeform 5"/>
            <p:cNvSpPr>
              <a:spLocks/>
            </p:cNvSpPr>
            <p:nvPr/>
          </p:nvSpPr>
          <p:spPr bwMode="white">
            <a:xfrm>
              <a:off x="4404" y="2989"/>
              <a:ext cx="148" cy="179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24" y="83"/>
                </a:cxn>
                <a:cxn ang="0">
                  <a:pos x="120" y="179"/>
                </a:cxn>
              </a:cxnLst>
              <a:rect l="0" t="0" r="r" b="b"/>
              <a:pathLst>
                <a:path w="148" h="179">
                  <a:moveTo>
                    <a:pt x="12" y="167"/>
                  </a:moveTo>
                  <a:cubicBezTo>
                    <a:pt x="16" y="139"/>
                    <a:pt x="0" y="99"/>
                    <a:pt x="24" y="83"/>
                  </a:cubicBezTo>
                  <a:cubicBezTo>
                    <a:pt x="148" y="0"/>
                    <a:pt x="120" y="148"/>
                    <a:pt x="120" y="179"/>
                  </a:cubicBezTo>
                </a:path>
              </a:pathLst>
            </a:cu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6" name="Freeform 6"/>
            <p:cNvSpPr>
              <a:spLocks/>
            </p:cNvSpPr>
            <p:nvPr/>
          </p:nvSpPr>
          <p:spPr bwMode="white">
            <a:xfrm>
              <a:off x="4332" y="3492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87" name="Freeform 7"/>
            <p:cNvSpPr>
              <a:spLocks/>
            </p:cNvSpPr>
            <p:nvPr/>
          </p:nvSpPr>
          <p:spPr bwMode="white">
            <a:xfrm>
              <a:off x="4656" y="3468"/>
              <a:ext cx="192" cy="1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96" y="0"/>
                </a:cxn>
                <a:cxn ang="0">
                  <a:pos x="132" y="12"/>
                </a:cxn>
                <a:cxn ang="0">
                  <a:pos x="192" y="132"/>
                </a:cxn>
              </a:cxnLst>
              <a:rect l="0" t="0" r="r" b="b"/>
              <a:pathLst>
                <a:path w="192" h="132">
                  <a:moveTo>
                    <a:pt x="0" y="120"/>
                  </a:moveTo>
                  <a:cubicBezTo>
                    <a:pt x="19" y="62"/>
                    <a:pt x="38" y="19"/>
                    <a:pt x="96" y="0"/>
                  </a:cubicBezTo>
                  <a:cubicBezTo>
                    <a:pt x="108" y="4"/>
                    <a:pt x="122" y="4"/>
                    <a:pt x="132" y="12"/>
                  </a:cubicBezTo>
                  <a:cubicBezTo>
                    <a:pt x="170" y="43"/>
                    <a:pt x="159" y="99"/>
                    <a:pt x="192" y="132"/>
                  </a:cubicBezTo>
                </a:path>
              </a:pathLst>
            </a:cu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39050" y="3829050"/>
            <a:ext cx="1676400" cy="39688"/>
            <a:chOff x="3852" y="2412"/>
            <a:chExt cx="1056" cy="25"/>
          </a:xfrm>
        </p:grpSpPr>
        <p:sp>
          <p:nvSpPr>
            <p:cNvPr id="942089" name="Freeform 9"/>
            <p:cNvSpPr>
              <a:spLocks/>
            </p:cNvSpPr>
            <p:nvPr/>
          </p:nvSpPr>
          <p:spPr bwMode="white">
            <a:xfrm>
              <a:off x="3852" y="2412"/>
              <a:ext cx="27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6" y="12"/>
                </a:cxn>
              </a:cxnLst>
              <a:rect l="0" t="0" r="r" b="b"/>
              <a:pathLst>
                <a:path w="276" h="12">
                  <a:moveTo>
                    <a:pt x="0" y="0"/>
                  </a:moveTo>
                  <a:cubicBezTo>
                    <a:pt x="92" y="4"/>
                    <a:pt x="276" y="12"/>
                    <a:pt x="276" y="12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0" name="Freeform 10"/>
            <p:cNvSpPr>
              <a:spLocks/>
            </p:cNvSpPr>
            <p:nvPr/>
          </p:nvSpPr>
          <p:spPr bwMode="white">
            <a:xfrm>
              <a:off x="4260" y="2424"/>
              <a:ext cx="26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" y="0"/>
                </a:cxn>
              </a:cxnLst>
              <a:rect l="0" t="0" r="r" b="b"/>
              <a:pathLst>
                <a:path w="264" h="1">
                  <a:moveTo>
                    <a:pt x="0" y="0"/>
                  </a:moveTo>
                  <a:cubicBezTo>
                    <a:pt x="88" y="0"/>
                    <a:pt x="176" y="0"/>
                    <a:pt x="264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1" name="Freeform 11"/>
            <p:cNvSpPr>
              <a:spLocks/>
            </p:cNvSpPr>
            <p:nvPr/>
          </p:nvSpPr>
          <p:spPr bwMode="white">
            <a:xfrm>
              <a:off x="4656" y="2436"/>
              <a:ext cx="252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2" y="0"/>
                </a:cxn>
              </a:cxnLst>
              <a:rect l="0" t="0" r="r" b="b"/>
              <a:pathLst>
                <a:path w="252" h="1">
                  <a:moveTo>
                    <a:pt x="0" y="0"/>
                  </a:moveTo>
                  <a:cubicBezTo>
                    <a:pt x="84" y="0"/>
                    <a:pt x="168" y="0"/>
                    <a:pt x="252" y="0"/>
                  </a:cubicBezTo>
                </a:path>
              </a:pathLst>
            </a:custGeom>
            <a:noFill/>
            <a:ln w="762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391400" y="609600"/>
            <a:ext cx="457200" cy="1143000"/>
            <a:chOff x="3696" y="384"/>
            <a:chExt cx="288" cy="720"/>
          </a:xfrm>
        </p:grpSpPr>
        <p:sp>
          <p:nvSpPr>
            <p:cNvPr id="942093" name="Line 13"/>
            <p:cNvSpPr>
              <a:spLocks noChangeShapeType="1"/>
            </p:cNvSpPr>
            <p:nvPr/>
          </p:nvSpPr>
          <p:spPr bwMode="white">
            <a:xfrm flipH="1" flipV="1">
              <a:off x="3840" y="480"/>
              <a:ext cx="48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4" name="Line 14"/>
            <p:cNvSpPr>
              <a:spLocks noChangeShapeType="1"/>
            </p:cNvSpPr>
            <p:nvPr/>
          </p:nvSpPr>
          <p:spPr bwMode="white">
            <a:xfrm flipV="1">
              <a:off x="3888" y="384"/>
              <a:ext cx="96" cy="720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2095" name="Line 15"/>
            <p:cNvSpPr>
              <a:spLocks noChangeShapeType="1"/>
            </p:cNvSpPr>
            <p:nvPr/>
          </p:nvSpPr>
          <p:spPr bwMode="white">
            <a:xfrm flipH="1" flipV="1">
              <a:off x="3696" y="480"/>
              <a:ext cx="96" cy="624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43200" y="685800"/>
            <a:ext cx="1524000" cy="1074738"/>
            <a:chOff x="2400" y="432"/>
            <a:chExt cx="960" cy="677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976" y="432"/>
              <a:ext cx="384" cy="677"/>
              <a:chOff x="2112" y="223"/>
              <a:chExt cx="593" cy="917"/>
            </a:xfrm>
          </p:grpSpPr>
          <p:sp>
            <p:nvSpPr>
              <p:cNvPr id="942098" name="Freeform 1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099" name="Freeform 1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0" name="Freeform 2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1" name="Freeform 2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66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2688" y="432"/>
              <a:ext cx="384" cy="677"/>
              <a:chOff x="2112" y="223"/>
              <a:chExt cx="593" cy="917"/>
            </a:xfrm>
          </p:grpSpPr>
          <p:sp>
            <p:nvSpPr>
              <p:cNvPr id="942103" name="Freeform 23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4" name="Freeform 24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5" name="Freeform 25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6" name="Freeform 26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CC33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2400" y="432"/>
              <a:ext cx="384" cy="677"/>
              <a:chOff x="2112" y="223"/>
              <a:chExt cx="593" cy="917"/>
            </a:xfrm>
          </p:grpSpPr>
          <p:sp>
            <p:nvSpPr>
              <p:cNvPr id="942108" name="Freeform 28"/>
              <p:cNvSpPr>
                <a:spLocks/>
              </p:cNvSpPr>
              <p:nvPr/>
            </p:nvSpPr>
            <p:spPr bwMode="white">
              <a:xfrm>
                <a:off x="2231" y="223"/>
                <a:ext cx="391" cy="293"/>
              </a:xfrm>
              <a:custGeom>
                <a:avLst/>
                <a:gdLst/>
                <a:ahLst/>
                <a:cxnLst>
                  <a:cxn ang="0">
                    <a:pos x="205" y="5"/>
                  </a:cxn>
                  <a:cxn ang="0">
                    <a:pos x="37" y="53"/>
                  </a:cxn>
                  <a:cxn ang="0">
                    <a:pos x="157" y="293"/>
                  </a:cxn>
                  <a:cxn ang="0">
                    <a:pos x="265" y="269"/>
                  </a:cxn>
                  <a:cxn ang="0">
                    <a:pos x="337" y="209"/>
                  </a:cxn>
                  <a:cxn ang="0">
                    <a:pos x="361" y="77"/>
                  </a:cxn>
                  <a:cxn ang="0">
                    <a:pos x="289" y="41"/>
                  </a:cxn>
                  <a:cxn ang="0">
                    <a:pos x="205" y="5"/>
                  </a:cxn>
                </a:cxnLst>
                <a:rect l="0" t="0" r="r" b="b"/>
                <a:pathLst>
                  <a:path w="391" h="293">
                    <a:moveTo>
                      <a:pt x="205" y="5"/>
                    </a:moveTo>
                    <a:cubicBezTo>
                      <a:pt x="138" y="15"/>
                      <a:pt x="92" y="16"/>
                      <a:pt x="37" y="53"/>
                    </a:cubicBezTo>
                    <a:cubicBezTo>
                      <a:pt x="0" y="165"/>
                      <a:pt x="51" y="258"/>
                      <a:pt x="157" y="293"/>
                    </a:cubicBezTo>
                    <a:cubicBezTo>
                      <a:pt x="166" y="292"/>
                      <a:pt x="245" y="282"/>
                      <a:pt x="265" y="269"/>
                    </a:cubicBezTo>
                    <a:cubicBezTo>
                      <a:pt x="291" y="252"/>
                      <a:pt x="311" y="226"/>
                      <a:pt x="337" y="209"/>
                    </a:cubicBezTo>
                    <a:cubicBezTo>
                      <a:pt x="365" y="168"/>
                      <a:pt x="391" y="129"/>
                      <a:pt x="361" y="77"/>
                    </a:cubicBezTo>
                    <a:cubicBezTo>
                      <a:pt x="347" y="53"/>
                      <a:pt x="310" y="51"/>
                      <a:pt x="289" y="41"/>
                    </a:cubicBezTo>
                    <a:cubicBezTo>
                      <a:pt x="206" y="0"/>
                      <a:pt x="305" y="30"/>
                      <a:pt x="205" y="5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09" name="Freeform 29"/>
              <p:cNvSpPr>
                <a:spLocks/>
              </p:cNvSpPr>
              <p:nvPr/>
            </p:nvSpPr>
            <p:spPr bwMode="white">
              <a:xfrm>
                <a:off x="2112" y="516"/>
                <a:ext cx="312" cy="624"/>
              </a:xfrm>
              <a:custGeom>
                <a:avLst/>
                <a:gdLst/>
                <a:ahLst/>
                <a:cxnLst>
                  <a:cxn ang="0">
                    <a:pos x="312" y="0"/>
                  </a:cxn>
                  <a:cxn ang="0">
                    <a:pos x="300" y="300"/>
                  </a:cxn>
                  <a:cxn ang="0">
                    <a:pos x="180" y="516"/>
                  </a:cxn>
                  <a:cxn ang="0">
                    <a:pos x="144" y="528"/>
                  </a:cxn>
                  <a:cxn ang="0">
                    <a:pos x="36" y="600"/>
                  </a:cxn>
                  <a:cxn ang="0">
                    <a:pos x="0" y="624"/>
                  </a:cxn>
                </a:cxnLst>
                <a:rect l="0" t="0" r="r" b="b"/>
                <a:pathLst>
                  <a:path w="312" h="624">
                    <a:moveTo>
                      <a:pt x="312" y="0"/>
                    </a:moveTo>
                    <a:cubicBezTo>
                      <a:pt x="305" y="87"/>
                      <a:pt x="272" y="215"/>
                      <a:pt x="300" y="300"/>
                    </a:cubicBezTo>
                    <a:cubicBezTo>
                      <a:pt x="289" y="376"/>
                      <a:pt x="272" y="485"/>
                      <a:pt x="180" y="516"/>
                    </a:cubicBezTo>
                    <a:cubicBezTo>
                      <a:pt x="168" y="520"/>
                      <a:pt x="155" y="522"/>
                      <a:pt x="144" y="528"/>
                    </a:cubicBezTo>
                    <a:cubicBezTo>
                      <a:pt x="144" y="528"/>
                      <a:pt x="54" y="588"/>
                      <a:pt x="36" y="600"/>
                    </a:cubicBezTo>
                    <a:cubicBezTo>
                      <a:pt x="24" y="608"/>
                      <a:pt x="0" y="624"/>
                      <a:pt x="0" y="624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0" name="Freeform 30"/>
              <p:cNvSpPr>
                <a:spLocks/>
              </p:cNvSpPr>
              <p:nvPr/>
            </p:nvSpPr>
            <p:spPr bwMode="white">
              <a:xfrm>
                <a:off x="2400" y="852"/>
                <a:ext cx="108" cy="2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20"/>
                  </a:cxn>
                  <a:cxn ang="0">
                    <a:pos x="96" y="192"/>
                  </a:cxn>
                  <a:cxn ang="0">
                    <a:pos x="108" y="228"/>
                  </a:cxn>
                </a:cxnLst>
                <a:rect l="0" t="0" r="r" b="b"/>
                <a:pathLst>
                  <a:path w="108" h="228">
                    <a:moveTo>
                      <a:pt x="0" y="0"/>
                    </a:moveTo>
                    <a:cubicBezTo>
                      <a:pt x="13" y="39"/>
                      <a:pt x="28" y="84"/>
                      <a:pt x="48" y="120"/>
                    </a:cubicBezTo>
                    <a:cubicBezTo>
                      <a:pt x="62" y="145"/>
                      <a:pt x="80" y="168"/>
                      <a:pt x="96" y="192"/>
                    </a:cubicBezTo>
                    <a:cubicBezTo>
                      <a:pt x="103" y="203"/>
                      <a:pt x="108" y="228"/>
                      <a:pt x="108" y="228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2111" name="Freeform 31"/>
              <p:cNvSpPr>
                <a:spLocks/>
              </p:cNvSpPr>
              <p:nvPr/>
            </p:nvSpPr>
            <p:spPr bwMode="white">
              <a:xfrm>
                <a:off x="2184" y="586"/>
                <a:ext cx="521" cy="12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56" y="86"/>
                  </a:cxn>
                  <a:cxn ang="0">
                    <a:pos x="228" y="122"/>
                  </a:cxn>
                  <a:cxn ang="0">
                    <a:pos x="432" y="62"/>
                  </a:cxn>
                  <a:cxn ang="0">
                    <a:pos x="468" y="26"/>
                  </a:cxn>
                  <a:cxn ang="0">
                    <a:pos x="492" y="2"/>
                  </a:cxn>
                </a:cxnLst>
                <a:rect l="0" t="0" r="r" b="b"/>
                <a:pathLst>
                  <a:path w="521" h="122">
                    <a:moveTo>
                      <a:pt x="0" y="38"/>
                    </a:moveTo>
                    <a:cubicBezTo>
                      <a:pt x="48" y="50"/>
                      <a:pt x="114" y="58"/>
                      <a:pt x="156" y="86"/>
                    </a:cubicBezTo>
                    <a:cubicBezTo>
                      <a:pt x="203" y="117"/>
                      <a:pt x="178" y="105"/>
                      <a:pt x="228" y="122"/>
                    </a:cubicBezTo>
                    <a:cubicBezTo>
                      <a:pt x="296" y="111"/>
                      <a:pt x="376" y="108"/>
                      <a:pt x="432" y="62"/>
                    </a:cubicBezTo>
                    <a:cubicBezTo>
                      <a:pt x="445" y="51"/>
                      <a:pt x="455" y="37"/>
                      <a:pt x="468" y="26"/>
                    </a:cubicBezTo>
                    <a:cubicBezTo>
                      <a:pt x="499" y="0"/>
                      <a:pt x="521" y="2"/>
                      <a:pt x="492" y="2"/>
                    </a:cubicBezTo>
                  </a:path>
                </a:pathLst>
              </a:custGeom>
              <a:noFill/>
              <a:ln w="7620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2112" name="Text Box 32"/>
          <p:cNvSpPr txBox="1">
            <a:spLocks noChangeArrowheads="1"/>
          </p:cNvSpPr>
          <p:nvPr/>
        </p:nvSpPr>
        <p:spPr bwMode="white">
          <a:xfrm>
            <a:off x="6694055" y="5878825"/>
            <a:ext cx="50522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نوع سوم/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درمان و بازتوانی)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3" name="Text Box 33"/>
          <p:cNvSpPr txBox="1">
            <a:spLocks noChangeArrowheads="1"/>
          </p:cNvSpPr>
          <p:nvPr/>
        </p:nvSpPr>
        <p:spPr bwMode="white">
          <a:xfrm>
            <a:off x="7278333" y="3868783"/>
            <a:ext cx="49136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ثانویه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/ </a:t>
            </a: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 (غربالگری </a:t>
            </a:r>
            <a:r>
              <a:rPr kumimoji="0" lang="fa-I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و تشخیص زودهنگام)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4" name="Text Box 34"/>
          <p:cNvSpPr txBox="1">
            <a:spLocks noChangeArrowheads="1"/>
          </p:cNvSpPr>
          <p:nvPr/>
        </p:nvSpPr>
        <p:spPr bwMode="white">
          <a:xfrm>
            <a:off x="7620000" y="2057400"/>
            <a:ext cx="38330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اولیه/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مهار 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عامل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خطر)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42115" name="Text Box 35"/>
          <p:cNvSpPr txBox="1">
            <a:spLocks noChangeArrowheads="1"/>
          </p:cNvSpPr>
          <p:nvPr/>
        </p:nvSpPr>
        <p:spPr bwMode="white">
          <a:xfrm>
            <a:off x="806912" y="2011502"/>
            <a:ext cx="51077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پیشگیری ریشه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ای </a:t>
            </a:r>
            <a:r>
              <a:rPr kumimoji="0" lang="fa-I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Zar" pitchFamily="2" charset="-78"/>
              </a:rPr>
              <a:t>(جلوگیری از استقرار عامل خطر در سنین کودکی)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B Za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323" y="3401059"/>
            <a:ext cx="64285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خودک</a:t>
            </a:r>
            <a:r>
              <a:rPr kumimoji="0" lang="fa-I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شی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ریشه ای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افزایش تاب آوری کودکان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اول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آموزش مهارت های زندگی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دوم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مشاوره روانشناسی/روانپزشکی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نوع سوم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: بستری در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ICU</a:t>
            </a:r>
            <a:r>
              <a:rPr kumimoji="0" lang="fa-I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 مسمومین و ..</a:t>
            </a:r>
            <a:r>
              <a:rPr kumimoji="0" lang="fa-I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10" name="Left-Right Arrow 9"/>
          <p:cNvSpPr/>
          <p:nvPr/>
        </p:nvSpPr>
        <p:spPr>
          <a:xfrm>
            <a:off x="2364377" y="-1"/>
            <a:ext cx="4913956" cy="7300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صفر تا 8 سالگی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91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42" y="365125"/>
            <a:ext cx="9728931" cy="3482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9" y="3847306"/>
            <a:ext cx="9848536" cy="158367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327" y="4350327"/>
            <a:ext cx="2507673" cy="25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853303" y="914400"/>
            <a:ext cx="8534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is easier to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build strong children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 to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repair broken men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Frederick Douglass</a:t>
            </a:r>
          </a:p>
        </p:txBody>
      </p:sp>
      <p:pic>
        <p:nvPicPr>
          <p:cNvPr id="49156" name="Picture 4" descr="MMj03157690000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642" y="4615657"/>
            <a:ext cx="1690558" cy="16113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244123" y="191125"/>
            <a:ext cx="85475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بسیار ساده تر است که یک </a:t>
            </a: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بچه قوی </a:t>
            </a: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بسازیم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تا اینکه یک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Titr" panose="00000700000000000000" pitchFamily="2" charset="-78"/>
              </a:rPr>
              <a:t> </a:t>
            </a:r>
            <a:r>
              <a:rPr lang="fa-IR" sz="4400" dirty="0">
                <a:solidFill>
                  <a:srgbClr val="FF0000"/>
                </a:solidFill>
                <a:latin typeface="Calibri"/>
                <a:cs typeface="B Titr" panose="00000700000000000000" pitchFamily="2" charset="-78"/>
              </a:rPr>
              <a:t>انسان</a:t>
            </a:r>
            <a:r>
              <a:rPr lang="fa-IR" sz="4400" dirty="0" smtClean="0">
                <a:solidFill>
                  <a:prstClr val="black"/>
                </a:solidFill>
                <a:latin typeface="Calibri"/>
                <a:cs typeface="B Titr" panose="00000700000000000000" pitchFamily="2" charset="-78"/>
              </a:rPr>
              <a:t> </a:t>
            </a: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شکسته </a:t>
            </a:r>
            <a:r>
              <a:rPr kumimoji="0" lang="fa-IR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را تعمیر کنیم!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151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دانلود کلیپها، کتابها و اسلایدهای رایگان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548" y="887710"/>
            <a:ext cx="8290902" cy="3636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291" y="4271277"/>
            <a:ext cx="8684634" cy="25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Red rose 5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5896" y="1"/>
            <a:ext cx="883060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847908" y="844731"/>
            <a:ext cx="2807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ranNastaliq" panose="02020505000000020003" pitchFamily="18" charset="0"/>
                <a:ea typeface="+mn-ea"/>
                <a:cs typeface="IranNastaliq" panose="02020505000000020003" pitchFamily="18" charset="0"/>
              </a:rPr>
              <a:t>تقدیم به شما عزیزان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IranNastaliq" panose="02020505000000020003" pitchFamily="18" charset="0"/>
              <a:ea typeface="+mn-ea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35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832" y="586654"/>
            <a:ext cx="12208223" cy="5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9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rgbClr val="7030A0"/>
                </a:solidFill>
                <a:cs typeface="B Titr" panose="00000700000000000000" pitchFamily="2" charset="-78"/>
              </a:rPr>
              <a:t>داستان سیندرلا!</a:t>
            </a:r>
            <a:endParaRPr lang="en-US" sz="60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1026" name="Picture 2" descr="https://i.pinimg.com/originals/94/01/7d/94017df181c981151da2ac3bc41104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1" y="1114446"/>
            <a:ext cx="3431773" cy="574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igimacket.com/wp-content/uploads/2019/04/Princess-cinderella_2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1306585"/>
            <a:ext cx="5551415" cy="55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42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3" y="0"/>
            <a:ext cx="530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143" y="0"/>
            <a:ext cx="8852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904" y="-13248"/>
            <a:ext cx="12232903" cy="68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4ad56386a1bf69cb064bbbd491c45b279a867c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er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r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1132</Words>
  <Application>Microsoft Office PowerPoint</Application>
  <PresentationFormat>Widescreen</PresentationFormat>
  <Paragraphs>120</Paragraphs>
  <Slides>43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43</vt:i4>
      </vt:variant>
    </vt:vector>
  </HeadingPairs>
  <TitlesOfParts>
    <vt:vector size="72" baseType="lpstr">
      <vt:lpstr>0 Titr Bold</vt:lpstr>
      <vt:lpstr>AdvOT1ef757c0</vt:lpstr>
      <vt:lpstr>Arial</vt:lpstr>
      <vt:lpstr>B Araz</vt:lpstr>
      <vt:lpstr>B Lotus</vt:lpstr>
      <vt:lpstr>B Mitra</vt:lpstr>
      <vt:lpstr>B Nazanin</vt:lpstr>
      <vt:lpstr>B Titr</vt:lpstr>
      <vt:lpstr>B Zar</vt:lpstr>
      <vt:lpstr>Calibri</vt:lpstr>
      <vt:lpstr>Calibri Light</vt:lpstr>
      <vt:lpstr>Cambria</vt:lpstr>
      <vt:lpstr>Corbel</vt:lpstr>
      <vt:lpstr>IranNastaliq</vt:lpstr>
      <vt:lpstr>Neuton</vt:lpstr>
      <vt:lpstr>Noto Sans</vt:lpstr>
      <vt:lpstr>Palatino1-Roman</vt:lpstr>
      <vt:lpstr>Times New Roman</vt:lpstr>
      <vt:lpstr>Yellowtail</vt:lpstr>
      <vt:lpstr>Office Theme</vt:lpstr>
      <vt:lpstr>Ceres template</vt:lpstr>
      <vt:lpstr>1_Office Theme</vt:lpstr>
      <vt:lpstr>7_Office Theme</vt:lpstr>
      <vt:lpstr>2_Office Theme</vt:lpstr>
      <vt:lpstr>4_Office Theme</vt:lpstr>
      <vt:lpstr>3_Office Theme</vt:lpstr>
      <vt:lpstr>Depth</vt:lpstr>
      <vt:lpstr>11_Office Theme</vt:lpstr>
      <vt:lpstr>1_Ceres template</vt:lpstr>
      <vt:lpstr>1000 روز طلایی و تکرارنشدنی و تاثیر آن بر ارتقاء سلامت جامعه</vt:lpstr>
      <vt:lpstr>PowerPoint Presentation</vt:lpstr>
      <vt:lpstr>PowerPoint Presentation</vt:lpstr>
      <vt:lpstr>PowerPoint Presentation</vt:lpstr>
      <vt:lpstr>PowerPoint Presentation</vt:lpstr>
      <vt:lpstr>داستان سیندرلا!</vt:lpstr>
      <vt:lpstr>PowerPoint Presentation</vt:lpstr>
      <vt:lpstr>PowerPoint Presentation</vt:lpstr>
      <vt:lpstr>PowerPoint Presentation</vt:lpstr>
      <vt:lpstr>هنگام تولد وزن مغز 25 انسان بالغ است و در پایان دو سالگی به 80 درصد می‌رسد.</vt:lpstr>
      <vt:lpstr>PowerPoint Presentation</vt:lpstr>
      <vt:lpstr>The magical golden hour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اسبک</vt:lpstr>
      <vt:lpstr>PowerPoint Presentation</vt:lpstr>
      <vt:lpstr>مطالعه بر میمون ها</vt:lpstr>
      <vt:lpstr>گرسنگی شکمی (فقر اقتصادی ) مهمتر است یا گرسنگی عاطفی (فقر عاطفی)؟</vt:lpstr>
      <vt:lpstr>تاثیر منفی مصرف قند در زمان بارداری و کودکی، بر حافظه و یادگیری کودک در سنین بالاتر</vt:lpstr>
      <vt:lpstr>PowerPoint Presentation</vt:lpstr>
      <vt:lpstr>PowerPoint Presentation</vt:lpstr>
      <vt:lpstr>توصیه انجمن متخصصین کودکان آمریکا در خصوص استفاده از رسانه های دیجیتال قبل از 2 سالگی</vt:lpstr>
      <vt:lpstr>PowerPoint Presentation</vt:lpstr>
      <vt:lpstr>PowerPoint Presentation</vt:lpstr>
      <vt:lpstr>تنظیم بودن ذخیره میکروبی بدن The gut is your “second brain” لوله گوارش مغز دوم</vt:lpstr>
      <vt:lpstr>ما دو مغز داریم:  سیستم عصبی مرکزی سیستم عصبی روده ای  مغز روده ای- هم‌اندازه مغز- دوپامین (سرحالی) و در حد 90% تولید مغز، سروتونین (شادی) ترشح میکند. </vt:lpstr>
      <vt:lpstr>PowerPoint Presentation</vt:lpstr>
      <vt:lpstr>PowerPoint Presentation</vt:lpstr>
      <vt:lpstr>توصیه های کلی</vt:lpstr>
      <vt:lpstr>توصیه های کلی</vt:lpstr>
      <vt:lpstr>PowerPoint Presentation</vt:lpstr>
      <vt:lpstr>PowerPoint Presentation</vt:lpstr>
      <vt:lpstr>دانلود کلیپها، کتابها و اسلایدهای رایگان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 Pc</dc:creator>
  <cp:lastModifiedBy>Javad Ghasemi</cp:lastModifiedBy>
  <cp:revision>25</cp:revision>
  <dcterms:created xsi:type="dcterms:W3CDTF">2019-12-17T15:15:07Z</dcterms:created>
  <dcterms:modified xsi:type="dcterms:W3CDTF">2022-01-26T06:13:06Z</dcterms:modified>
</cp:coreProperties>
</file>