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6.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480" r:id="rId1"/>
    <p:sldMasterId id="2147484498" r:id="rId2"/>
    <p:sldMasterId id="2147484548" r:id="rId3"/>
    <p:sldMasterId id="2147484562" r:id="rId4"/>
    <p:sldMasterId id="2147484576" r:id="rId5"/>
    <p:sldMasterId id="2147484591" r:id="rId6"/>
    <p:sldMasterId id="2147484607" r:id="rId7"/>
    <p:sldMasterId id="2147484637" r:id="rId8"/>
    <p:sldMasterId id="2147484663" r:id="rId9"/>
    <p:sldMasterId id="2147484675" r:id="rId10"/>
    <p:sldMasterId id="2147484687" r:id="rId11"/>
    <p:sldMasterId id="2147484713" r:id="rId12"/>
    <p:sldMasterId id="2147484725" r:id="rId13"/>
    <p:sldMasterId id="2147484741" r:id="rId14"/>
    <p:sldMasterId id="2147484765" r:id="rId15"/>
    <p:sldMasterId id="2147484779" r:id="rId16"/>
    <p:sldMasterId id="2147484794" r:id="rId17"/>
  </p:sldMasterIdLst>
  <p:notesMasterIdLst>
    <p:notesMasterId r:id="rId82"/>
  </p:notesMasterIdLst>
  <p:sldIdLst>
    <p:sldId id="474" r:id="rId18"/>
    <p:sldId id="499" r:id="rId19"/>
    <p:sldId id="542" r:id="rId20"/>
    <p:sldId id="606" r:id="rId21"/>
    <p:sldId id="570" r:id="rId22"/>
    <p:sldId id="573" r:id="rId23"/>
    <p:sldId id="574" r:id="rId24"/>
    <p:sldId id="475" r:id="rId25"/>
    <p:sldId id="476" r:id="rId26"/>
    <p:sldId id="488" r:id="rId27"/>
    <p:sldId id="491" r:id="rId28"/>
    <p:sldId id="493" r:id="rId29"/>
    <p:sldId id="494" r:id="rId30"/>
    <p:sldId id="495" r:id="rId31"/>
    <p:sldId id="497" r:id="rId32"/>
    <p:sldId id="498" r:id="rId33"/>
    <p:sldId id="582" r:id="rId34"/>
    <p:sldId id="580" r:id="rId35"/>
    <p:sldId id="590" r:id="rId36"/>
    <p:sldId id="591" r:id="rId37"/>
    <p:sldId id="593" r:id="rId38"/>
    <p:sldId id="594" r:id="rId39"/>
    <p:sldId id="595" r:id="rId40"/>
    <p:sldId id="581" r:id="rId41"/>
    <p:sldId id="575" r:id="rId42"/>
    <p:sldId id="537" r:id="rId43"/>
    <p:sldId id="500" r:id="rId44"/>
    <p:sldId id="566" r:id="rId45"/>
    <p:sldId id="503" r:id="rId46"/>
    <p:sldId id="504" r:id="rId47"/>
    <p:sldId id="508" r:id="rId48"/>
    <p:sldId id="596" r:id="rId49"/>
    <p:sldId id="509" r:id="rId50"/>
    <p:sldId id="510" r:id="rId51"/>
    <p:sldId id="563" r:id="rId52"/>
    <p:sldId id="564" r:id="rId53"/>
    <p:sldId id="511" r:id="rId54"/>
    <p:sldId id="536" r:id="rId55"/>
    <p:sldId id="548" r:id="rId56"/>
    <p:sldId id="549" r:id="rId57"/>
    <p:sldId id="568" r:id="rId58"/>
    <p:sldId id="567" r:id="rId59"/>
    <p:sldId id="569" r:id="rId60"/>
    <p:sldId id="608" r:id="rId61"/>
    <p:sldId id="597" r:id="rId62"/>
    <p:sldId id="598" r:id="rId63"/>
    <p:sldId id="599" r:id="rId64"/>
    <p:sldId id="600" r:id="rId65"/>
    <p:sldId id="601" r:id="rId66"/>
    <p:sldId id="602" r:id="rId67"/>
    <p:sldId id="603" r:id="rId68"/>
    <p:sldId id="604" r:id="rId69"/>
    <p:sldId id="605" r:id="rId70"/>
    <p:sldId id="481" r:id="rId71"/>
    <p:sldId id="538" r:id="rId72"/>
    <p:sldId id="539" r:id="rId73"/>
    <p:sldId id="583" r:id="rId74"/>
    <p:sldId id="584" r:id="rId75"/>
    <p:sldId id="585" r:id="rId76"/>
    <p:sldId id="541" r:id="rId77"/>
    <p:sldId id="565" r:id="rId78"/>
    <p:sldId id="576" r:id="rId79"/>
    <p:sldId id="578" r:id="rId80"/>
    <p:sldId id="607" r:id="rId81"/>
  </p:sldIdLst>
  <p:sldSz cx="12192000" cy="6858000"/>
  <p:notesSz cx="6858000" cy="9144000"/>
  <p:custDataLst>
    <p:tags r:id="rId8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Pc" initials="LP" lastIdx="0" clrIdx="0">
    <p:extLst>
      <p:ext uri="{19B8F6BF-5375-455C-9EA6-DF929625EA0E}">
        <p15:presenceInfo xmlns:p15="http://schemas.microsoft.com/office/powerpoint/2012/main" userId="Lenovo 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910" autoAdjust="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84"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notesMaster" Target="notesMasters/notesMaster1.xml"/><Relationship Id="rId19" Type="http://schemas.openxmlformats.org/officeDocument/2006/relationships/slide" Target="slides/slide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tags" Target="tags/tag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255D14-7CB4-4D08-9BF7-9FDF7AA02694}" type="datetimeFigureOut">
              <a:rPr lang="en-US" smtClean="0"/>
              <a:t>1/26/2022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83241-45C5-432B-8DB7-FB43BDDC2DBE}" type="slidenum">
              <a:rPr lang="en-US" smtClean="0"/>
              <a:t>‹#›</a:t>
            </a:fld>
            <a:endParaRPr lang="en-US" dirty="0"/>
          </a:p>
        </p:txBody>
      </p:sp>
    </p:spTree>
    <p:extLst>
      <p:ext uri="{BB962C8B-B14F-4D97-AF65-F5344CB8AC3E}">
        <p14:creationId xmlns:p14="http://schemas.microsoft.com/office/powerpoint/2010/main" val="180409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666ED7-631A-46AF-B451-227D0A8685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00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Shape 8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3" name="Shape 8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55698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Helvetica" panose="020B0604020202020204" pitchFamily="34" charset="0"/>
                <a:ea typeface="ＭＳ Ｐゴシック" panose="020B0600070205080204" pitchFamily="34" charset="-128"/>
              </a:defRPr>
            </a:lvl1pPr>
            <a:lvl2pPr marL="742950" indent="-285750" defTabSz="931863">
              <a:defRPr>
                <a:solidFill>
                  <a:schemeClr val="tx1"/>
                </a:solidFill>
                <a:latin typeface="Helvetica" panose="020B0604020202020204" pitchFamily="34" charset="0"/>
                <a:ea typeface="ＭＳ Ｐゴシック" panose="020B0600070205080204" pitchFamily="34" charset="-128"/>
              </a:defRPr>
            </a:lvl2pPr>
            <a:lvl3pPr marL="1143000" indent="-228600" defTabSz="931863">
              <a:defRPr>
                <a:solidFill>
                  <a:schemeClr val="tx1"/>
                </a:solidFill>
                <a:latin typeface="Helvetica" panose="020B0604020202020204" pitchFamily="34" charset="0"/>
                <a:ea typeface="ＭＳ Ｐゴシック" panose="020B0600070205080204" pitchFamily="34" charset="-128"/>
              </a:defRPr>
            </a:lvl3pPr>
            <a:lvl4pPr marL="1600200" indent="-228600" defTabSz="931863">
              <a:defRPr>
                <a:solidFill>
                  <a:schemeClr val="tx1"/>
                </a:solidFill>
                <a:latin typeface="Helvetica" panose="020B0604020202020204" pitchFamily="34" charset="0"/>
                <a:ea typeface="ＭＳ Ｐゴシック" panose="020B0600070205080204" pitchFamily="34" charset="-128"/>
              </a:defRPr>
            </a:lvl4pPr>
            <a:lvl5pPr marL="2057400" indent="-228600" defTabSz="931863">
              <a:defRPr>
                <a:solidFill>
                  <a:schemeClr val="tx1"/>
                </a:solidFill>
                <a:latin typeface="Helvetica"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D6ACA198-3BE1-41F2-B963-7586F191A89A}" type="slidenum">
              <a:rPr kumimoji="0" lang="en-US" altLang="en-US" sz="12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mn-cs"/>
            </a:endParaRPr>
          </a:p>
        </p:txBody>
      </p:sp>
      <p:sp>
        <p:nvSpPr>
          <p:cNvPr id="150531" name="Rectangle 2"/>
          <p:cNvSpPr>
            <a:spLocks noGrp="1" noRot="1" noChangeAspect="1" noChangeArrowheads="1" noTextEdit="1"/>
          </p:cNvSpPr>
          <p:nvPr>
            <p:ph type="sldImg"/>
          </p:nvPr>
        </p:nvSpPr>
        <p:spPr>
          <a:xfrm>
            <a:off x="412750" y="696913"/>
            <a:ext cx="6192838" cy="3484562"/>
          </a:xfrm>
          <a:solidFill>
            <a:srgbClr val="FFFFFF"/>
          </a:solidFill>
          <a:ln/>
        </p:spPr>
      </p:sp>
      <p:sp>
        <p:nvSpPr>
          <p:cNvPr id="150532" name="Rectangle 3"/>
          <p:cNvSpPr>
            <a:spLocks noGrp="1" noChangeArrowheads="1"/>
          </p:cNvSpPr>
          <p:nvPr>
            <p:ph type="body" idx="1"/>
          </p:nvPr>
        </p:nvSpPr>
        <p:spPr>
          <a:xfrm>
            <a:off x="1006475" y="4427538"/>
            <a:ext cx="5140325" cy="418465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4305" tIns="47154" rIns="94305" bIns="47154"/>
          <a:lstStyle/>
          <a:p>
            <a:pPr eaLnBrk="1" hangingPunct="1"/>
            <a:r>
              <a:rPr lang="en-US" altLang="en-US" b="1" dirty="0" smtClean="0">
                <a:latin typeface="Helvetica" panose="020B0604020202020204" pitchFamily="34" charset="0"/>
                <a:ea typeface="ＭＳ Ｐゴシック" panose="020B0600070205080204" pitchFamily="34" charset="-128"/>
              </a:rPr>
              <a:t>For example, the level of dopamine receptors in a person’s brain can influence whether they “like or dislike” the effects of a particular drug.  </a:t>
            </a:r>
            <a:r>
              <a:rPr lang="en-US" altLang="en-US" dirty="0" smtClean="0">
                <a:latin typeface="Helvetica" panose="020B0604020202020204" pitchFamily="34" charset="0"/>
                <a:ea typeface="ＭＳ Ｐゴシック" panose="020B0600070205080204" pitchFamily="34" charset="-128"/>
              </a:rPr>
              <a:t>Because</a:t>
            </a:r>
            <a:r>
              <a:rPr lang="en-US" altLang="en-US" b="1" dirty="0" smtClean="0">
                <a:latin typeface="Helvetica" panose="020B0604020202020204" pitchFamily="34" charset="0"/>
                <a:ea typeface="ＭＳ Ｐゴシック" panose="020B0600070205080204" pitchFamily="34" charset="-128"/>
              </a:rPr>
              <a:t> </a:t>
            </a:r>
            <a:r>
              <a:rPr lang="en-US" altLang="en-US" dirty="0" smtClean="0">
                <a:latin typeface="Helvetica" panose="020B0604020202020204" pitchFamily="34" charset="0"/>
                <a:ea typeface="ＭＳ Ｐゴシック" panose="020B0600070205080204" pitchFamily="34" charset="-128"/>
              </a:rPr>
              <a:t>dopamine is involved in the rewarding effects of drugs of abuse, it was hypothesized in this study that normal variation in the of number of dopamine receptors in a person’s brain could influence their response to drug exposure.  To test this, human subjects were given the stimulant methylphenidate (Ritalin), their brains’ were imaged using PET, and they were asked whether they liked or disliked the drug’s effects.  Those subjects who had high levels of dopamine receptors found the experience unpleasant, while those with lower levels of dopamine found it more pleasurable.  This suggests that individual differences in a marker of dopamine function can influence an person’s susceptibility to continued drug abuse.</a:t>
            </a:r>
          </a:p>
        </p:txBody>
      </p:sp>
    </p:spTree>
    <p:extLst>
      <p:ext uri="{BB962C8B-B14F-4D97-AF65-F5344CB8AC3E}">
        <p14:creationId xmlns:p14="http://schemas.microsoft.com/office/powerpoint/2010/main" val="19818253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4674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094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03010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91152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70203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14645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05032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7906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02491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DA9CC3-B985-4306-B652-DB1A0BC8BC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73873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71AAAB-C4B5-40A6-BF2E-95BE56CBAB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73240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225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221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9873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7552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236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8009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5674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5439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3961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099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1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984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9949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10733828" y="1110602"/>
            <a:ext cx="2286000" cy="508000"/>
          </a:xfrm>
        </p:spPr>
        <p:txBody>
          <a:bodyPr/>
          <a:lstStyle/>
          <a:p>
            <a:fld id="{AF0DCC50-6363-44AB-A679-DF4C8A17D416}" type="datetime1">
              <a:rPr lang="en-US" smtClean="0">
                <a:solidFill>
                  <a:srgbClr val="575F6D"/>
                </a:solidFill>
              </a:rPr>
              <a:pPr/>
              <a:t>1/26/2022</a:t>
            </a:fld>
            <a:endParaRPr lang="en-US">
              <a:solidFill>
                <a:srgbClr val="575F6D"/>
              </a:solidFill>
            </a:endParaRPr>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lang="en-US">
              <a:solidFill>
                <a:srgbClr val="575F6D"/>
              </a:solidFill>
            </a:endParaRPr>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9" name="Slide Number Placeholder 28"/>
          <p:cNvSpPr>
            <a:spLocks noGrp="1"/>
          </p:cNvSpPr>
          <p:nvPr>
            <p:ph type="sldNum" sz="quarter" idx="12"/>
          </p:nvPr>
        </p:nvSpPr>
        <p:spPr bwMode="auto">
          <a:xfrm>
            <a:off x="1767392" y="4928702"/>
            <a:ext cx="812800" cy="517524"/>
          </a:xfrm>
        </p:spPr>
        <p:txBody>
          <a:bodyPr/>
          <a:lstStyle/>
          <a:p>
            <a:fld id="{CECF5EDE-F728-4710-9C64-4649C4F4D45E}" type="slidenum">
              <a:rPr lang="en-US" smtClean="0"/>
              <a:pPr/>
              <a:t>‹#›</a:t>
            </a:fld>
            <a:endParaRPr lang="en-US"/>
          </a:p>
        </p:txBody>
      </p:sp>
    </p:spTree>
    <p:extLst>
      <p:ext uri="{BB962C8B-B14F-4D97-AF65-F5344CB8AC3E}">
        <p14:creationId xmlns:p14="http://schemas.microsoft.com/office/powerpoint/2010/main" val="1760791940"/>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B38E29CC-5D78-43E2-8187-03BDAB9915BD}" type="datetime1">
              <a:rPr lang="en-US" smtClean="0">
                <a:solidFill>
                  <a:srgbClr val="575F6D"/>
                </a:solidFill>
              </a:rPr>
              <a:pPr/>
              <a:t>1/26/2022</a:t>
            </a:fld>
            <a:endParaRPr lang="en-US">
              <a:solidFill>
                <a:srgbClr val="575F6D"/>
              </a:solidFill>
            </a:endParaRPr>
          </a:p>
        </p:txBody>
      </p:sp>
      <p:sp>
        <p:nvSpPr>
          <p:cNvPr id="9" name="Slide Number Placeholder 8"/>
          <p:cNvSpPr>
            <a:spLocks noGrp="1"/>
          </p:cNvSpPr>
          <p:nvPr>
            <p:ph type="sldNum" sz="quarter" idx="15"/>
          </p:nvPr>
        </p:nvSpPr>
        <p:spPr/>
        <p:txBody>
          <a:bodyPr rtlCol="0"/>
          <a:lstStyle/>
          <a:p>
            <a:fld id="{CECF5EDE-F728-4710-9C64-4649C4F4D45E}"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21884956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10732008" y="1106937"/>
            <a:ext cx="2286000" cy="508000"/>
          </a:xfrm>
        </p:spPr>
        <p:txBody>
          <a:bodyPr/>
          <a:lstStyle/>
          <a:p>
            <a:fld id="{0C1D0005-AF21-43BB-8160-CDEB022A9F35}" type="datetime1">
              <a:rPr lang="en-US" smtClean="0">
                <a:solidFill>
                  <a:srgbClr val="FFF39D"/>
                </a:solidFill>
              </a:rPr>
              <a:pPr/>
              <a:t>1/26/2022</a:t>
            </a:fld>
            <a:endParaRPr lang="en-US">
              <a:solidFill>
                <a:srgbClr val="FFF39D"/>
              </a:solidFill>
            </a:endParaRPr>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lang="en-US">
              <a:solidFill>
                <a:srgbClr val="FFF39D"/>
              </a:solidFill>
            </a:endParaRPr>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Slide Number Placeholder 5"/>
          <p:cNvSpPr>
            <a:spLocks noGrp="1"/>
          </p:cNvSpPr>
          <p:nvPr>
            <p:ph type="sldNum" sz="quarter" idx="12"/>
          </p:nvPr>
        </p:nvSpPr>
        <p:spPr bwMode="auto">
          <a:xfrm>
            <a:off x="1787488" y="4928702"/>
            <a:ext cx="812800" cy="517524"/>
          </a:xfrm>
        </p:spPr>
        <p:txBody>
          <a:bodyPr/>
          <a:lstStyle/>
          <a:p>
            <a:fld id="{CECF5EDE-F728-4710-9C64-4649C4F4D45E}" type="slidenum">
              <a:rPr lang="en-US" smtClean="0"/>
              <a:pPr/>
              <a:t>‹#›</a:t>
            </a:fld>
            <a:endParaRPr lang="en-US"/>
          </a:p>
        </p:txBody>
      </p:sp>
    </p:spTree>
    <p:extLst>
      <p:ext uri="{BB962C8B-B14F-4D97-AF65-F5344CB8AC3E}">
        <p14:creationId xmlns:p14="http://schemas.microsoft.com/office/powerpoint/2010/main" val="4151525959"/>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84BA0AB-939E-438D-8611-A10B078546F2}" type="datetime1">
              <a:rPr lang="en-US" smtClean="0">
                <a:solidFill>
                  <a:srgbClr val="575F6D"/>
                </a:solidFill>
              </a:rPr>
              <a:pPr/>
              <a:t>1/26/2022</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CECF5EDE-F728-4710-9C64-4649C4F4D45E}" type="slidenum">
              <a:rPr lang="en-US" smtClean="0"/>
              <a:pPr/>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630649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D740F94-22AB-4016-9F13-593DBC86CE96}" type="datetime1">
              <a:rPr lang="en-US" smtClean="0">
                <a:solidFill>
                  <a:srgbClr val="575F6D"/>
                </a:solidFill>
              </a:rPr>
              <a:pPr/>
              <a:t>1/26/2022</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CECF5EDE-F728-4710-9C64-4649C4F4D45E}" type="slidenum">
              <a:rPr lang="en-US" smtClean="0"/>
              <a:pPr/>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1495741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47B4E10B-0B65-4482-B33A-1816E4904508}" type="datetime1">
              <a:rPr lang="en-US" smtClean="0">
                <a:solidFill>
                  <a:srgbClr val="575F6D"/>
                </a:solidFill>
              </a:rPr>
              <a:pPr/>
              <a:t>1/26/2022</a:t>
            </a:fld>
            <a:endParaRPr lang="en-US">
              <a:solidFill>
                <a:srgbClr val="575F6D"/>
              </a:solidFill>
            </a:endParaRPr>
          </a:p>
        </p:txBody>
      </p:sp>
      <p:sp>
        <p:nvSpPr>
          <p:cNvPr id="7" name="Slide Number Placeholder 6"/>
          <p:cNvSpPr>
            <a:spLocks noGrp="1"/>
          </p:cNvSpPr>
          <p:nvPr>
            <p:ph type="sldNum" sz="quarter" idx="11"/>
          </p:nvPr>
        </p:nvSpPr>
        <p:spPr/>
        <p:txBody>
          <a:bodyPr rtlCol="0"/>
          <a:lstStyle/>
          <a:p>
            <a:fld id="{CECF5EDE-F728-4710-9C64-4649C4F4D45E}"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3828444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7773-AE5C-4ACC-901E-54B4AF540645}" type="datetime1">
              <a:rPr lang="en-US" smtClean="0">
                <a:solidFill>
                  <a:srgbClr val="575F6D"/>
                </a:solidFill>
              </a:rPr>
              <a:pPr/>
              <a:t>1/26/2022</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CECF5EDE-F728-4710-9C64-4649C4F4D45E}" type="slidenum">
              <a:rPr lang="en-US" smtClean="0"/>
              <a:pPr/>
              <a:t>‹#›</a:t>
            </a:fld>
            <a:endParaRPr lang="en-US"/>
          </a:p>
        </p:txBody>
      </p:sp>
    </p:spTree>
    <p:extLst>
      <p:ext uri="{BB962C8B-B14F-4D97-AF65-F5344CB8AC3E}">
        <p14:creationId xmlns:p14="http://schemas.microsoft.com/office/powerpoint/2010/main" val="22591333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E68C18F6-DB84-4C7B-8AA1-6398115C8195}" type="datetime1">
              <a:rPr lang="en-US" smtClean="0">
                <a:solidFill>
                  <a:srgbClr val="575F6D"/>
                </a:solidFill>
              </a:rPr>
              <a:pPr/>
              <a:t>1/26/2022</a:t>
            </a:fld>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CECF5EDE-F728-4710-9C64-4649C4F4D45E}"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915041588"/>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7" name="Date Placeholder 16"/>
          <p:cNvSpPr>
            <a:spLocks noGrp="1"/>
          </p:cNvSpPr>
          <p:nvPr>
            <p:ph type="dt" sz="half" idx="10"/>
          </p:nvPr>
        </p:nvSpPr>
        <p:spPr/>
        <p:txBody>
          <a:bodyPr rtlCol="0"/>
          <a:lstStyle/>
          <a:p>
            <a:fld id="{963DFEBB-1BCB-4805-896D-B784CBCDF4D8}" type="datetime1">
              <a:rPr lang="en-US" smtClean="0">
                <a:solidFill>
                  <a:srgbClr val="575F6D"/>
                </a:solidFill>
              </a:rPr>
              <a:pPr/>
              <a:t>1/26/2022</a:t>
            </a:fld>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CECF5EDE-F728-4710-9C64-4649C4F4D45E}"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30742551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C303852-106B-43CE-BE77-9FFE57CA11A5}" type="datetime1">
              <a:rPr lang="en-US" smtClean="0">
                <a:solidFill>
                  <a:srgbClr val="575F6D"/>
                </a:solidFill>
              </a:rPr>
              <a:pPr/>
              <a:t>1/26/2022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CECF5EDE-F728-4710-9C64-4649C4F4D45E}" type="slidenum">
              <a:rPr lang="en-US" smtClean="0"/>
              <a:pPr/>
              <a:t>‹#›</a:t>
            </a:fld>
            <a:endParaRPr lang="en-US"/>
          </a:p>
        </p:txBody>
      </p:sp>
    </p:spTree>
    <p:extLst>
      <p:ext uri="{BB962C8B-B14F-4D97-AF65-F5344CB8AC3E}">
        <p14:creationId xmlns:p14="http://schemas.microsoft.com/office/powerpoint/2010/main" val="4167147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21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0"/>
            <a:ext cx="2235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1CA720-E876-4908-B584-E22217AABA02}" type="datetime1">
              <a:rPr lang="en-US" smtClean="0">
                <a:solidFill>
                  <a:srgbClr val="575F6D"/>
                </a:solidFill>
              </a:rPr>
              <a:pPr/>
              <a:t>1/26/2022</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CECF5EDE-F728-4710-9C64-4649C4F4D45E}" type="slidenum">
              <a:rPr lang="en-US" smtClean="0"/>
              <a:pPr/>
              <a:t>‹#›</a:t>
            </a:fld>
            <a:endParaRPr lang="en-US"/>
          </a:p>
        </p:txBody>
      </p:sp>
    </p:spTree>
    <p:extLst>
      <p:ext uri="{BB962C8B-B14F-4D97-AF65-F5344CB8AC3E}">
        <p14:creationId xmlns:p14="http://schemas.microsoft.com/office/powerpoint/2010/main" val="5738572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91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56388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35189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19209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5191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98521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7527330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6061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6176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044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9231350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6422813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71AAAB-C4B5-40A6-BF2E-95BE56CBABBC}"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7159489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DA9CC3-B985-4306-B652-DB1A0BC8BCB3}"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5913492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206500" y="3648076"/>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5" name="Rectangle 4"/>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6" name="Rectangle 14"/>
          <p:cNvSpPr/>
          <p:nvPr/>
        </p:nvSpPr>
        <p:spPr>
          <a:xfrm>
            <a:off x="1206500" y="3648076"/>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7" name="Rectangle 15"/>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8" name="Title 7"/>
          <p:cNvSpPr>
            <a:spLocks noGrp="1"/>
          </p:cNvSpPr>
          <p:nvPr>
            <p:ph type="ctrTitle"/>
          </p:nvPr>
        </p:nvSpPr>
        <p:spPr>
          <a:xfrm>
            <a:off x="1625600" y="3886200"/>
            <a:ext cx="9144000" cy="990600"/>
          </a:xfrm>
        </p:spPr>
        <p:txBody>
          <a:bodyPr anchor="t"/>
          <a:lstStyle>
            <a:lvl1pPr algn="r">
              <a:defRPr sz="3200">
                <a:solidFill>
                  <a:schemeClr val="tx1"/>
                </a:solidFill>
              </a:defRPr>
            </a:lvl1pPr>
          </a:lstStyle>
          <a:p>
            <a:r>
              <a:rPr lang="en-US" smtClean="0"/>
              <a:t>Click to edit Master title style</a:t>
            </a:r>
            <a:endParaRPr lang="en-US"/>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8534400" y="6354763"/>
            <a:ext cx="3048000" cy="366712"/>
          </a:xfrm>
        </p:spPr>
        <p:txBody>
          <a:bodyPr/>
          <a:lstStyle>
            <a:lvl1pPr>
              <a:defRPr smtClean="0"/>
            </a:lvl1pPr>
          </a:lstStyle>
          <a:p>
            <a:pPr>
              <a:defRPr/>
            </a:pPr>
            <a:endParaRPr lang="ja-JP" altLang="ja-JP">
              <a:solidFill>
                <a:srgbClr val="464653"/>
              </a:solidFill>
            </a:endParaRPr>
          </a:p>
        </p:txBody>
      </p:sp>
      <p:sp>
        <p:nvSpPr>
          <p:cNvPr id="11" name="Footer Placeholder 16"/>
          <p:cNvSpPr>
            <a:spLocks noGrp="1"/>
          </p:cNvSpPr>
          <p:nvPr>
            <p:ph type="ftr" sz="quarter" idx="11"/>
          </p:nvPr>
        </p:nvSpPr>
        <p:spPr>
          <a:xfrm>
            <a:off x="3865033" y="6354763"/>
            <a:ext cx="4633384" cy="366712"/>
          </a:xfrm>
        </p:spPr>
        <p:txBody>
          <a:bodyPr/>
          <a:lstStyle>
            <a:lvl1pPr>
              <a:defRPr smtClean="0"/>
            </a:lvl1pPr>
          </a:lstStyle>
          <a:p>
            <a:pPr>
              <a:defRPr/>
            </a:pPr>
            <a:endParaRPr lang="ja-JP" altLang="ja-JP">
              <a:solidFill>
                <a:srgbClr val="464653"/>
              </a:solidFill>
            </a:endParaRPr>
          </a:p>
        </p:txBody>
      </p:sp>
      <p:sp>
        <p:nvSpPr>
          <p:cNvPr id="12" name="Slide Number Placeholder 28"/>
          <p:cNvSpPr>
            <a:spLocks noGrp="1"/>
          </p:cNvSpPr>
          <p:nvPr>
            <p:ph type="sldNum" sz="quarter" idx="12"/>
          </p:nvPr>
        </p:nvSpPr>
        <p:spPr>
          <a:xfrm>
            <a:off x="1621367" y="6354763"/>
            <a:ext cx="1625600" cy="366712"/>
          </a:xfrm>
        </p:spPr>
        <p:txBody>
          <a:bodyPr/>
          <a:lstStyle>
            <a:lvl1pPr>
              <a:defRPr smtClean="0"/>
            </a:lvl1pPr>
          </a:lstStyle>
          <a:p>
            <a:pPr>
              <a:defRPr/>
            </a:pPr>
            <a:fld id="{07B8666E-682F-445C-8061-862D3E39107D}" type="slidenum">
              <a:rPr lang="en-US" altLang="ja-JP">
                <a:solidFill>
                  <a:srgbClr val="464653"/>
                </a:solidFill>
              </a:rPr>
              <a:pPr>
                <a:defRPr/>
              </a:pPr>
              <a:t>‹#›</a:t>
            </a:fld>
            <a:endParaRPr lang="en-US" altLang="ja-JP">
              <a:solidFill>
                <a:srgbClr val="464653"/>
              </a:solidFill>
            </a:endParaRPr>
          </a:p>
        </p:txBody>
      </p:sp>
    </p:spTree>
    <p:extLst>
      <p:ext uri="{BB962C8B-B14F-4D97-AF65-F5344CB8AC3E}">
        <p14:creationId xmlns:p14="http://schemas.microsoft.com/office/powerpoint/2010/main" val="36816545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09600" y="1219200"/>
            <a:ext cx="109728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ja-JP" altLang="ja-JP">
              <a:solidFill>
                <a:srgbClr val="464653"/>
              </a:solidFill>
            </a:endParaRPr>
          </a:p>
        </p:txBody>
      </p:sp>
      <p:sp>
        <p:nvSpPr>
          <p:cNvPr id="5" name="Footer Placeholder 2"/>
          <p:cNvSpPr>
            <a:spLocks noGrp="1"/>
          </p:cNvSpPr>
          <p:nvPr>
            <p:ph type="ftr" sz="quarter" idx="11"/>
          </p:nvPr>
        </p:nvSpPr>
        <p:spPr/>
        <p:txBody>
          <a:bodyPr/>
          <a:lstStyle>
            <a:lvl1pPr>
              <a:defRPr/>
            </a:lvl1pPr>
          </a:lstStyle>
          <a:p>
            <a:pPr>
              <a:defRPr/>
            </a:pPr>
            <a:endParaRPr lang="ja-JP" altLang="ja-JP">
              <a:solidFill>
                <a:srgbClr val="464653"/>
              </a:solidFill>
            </a:endParaRPr>
          </a:p>
        </p:txBody>
      </p:sp>
      <p:sp>
        <p:nvSpPr>
          <p:cNvPr id="6" name="Slide Number Placeholder 22"/>
          <p:cNvSpPr>
            <a:spLocks noGrp="1"/>
          </p:cNvSpPr>
          <p:nvPr>
            <p:ph type="sldNum" sz="quarter" idx="12"/>
          </p:nvPr>
        </p:nvSpPr>
        <p:spPr/>
        <p:txBody>
          <a:bodyPr/>
          <a:lstStyle>
            <a:lvl1pPr>
              <a:defRPr/>
            </a:lvl1pPr>
          </a:lstStyle>
          <a:p>
            <a:pPr>
              <a:defRPr/>
            </a:pPr>
            <a:fld id="{7AB8EC1C-32B0-4AE3-8ABB-3635415F545E}" type="slidenum">
              <a:rPr lang="en-US" altLang="ja-JP">
                <a:solidFill>
                  <a:srgbClr val="464653"/>
                </a:solidFill>
              </a:rPr>
              <a:pPr>
                <a:defRPr/>
              </a:pPr>
              <a:t>‹#›</a:t>
            </a:fld>
            <a:endParaRPr lang="en-US" altLang="ja-JP">
              <a:solidFill>
                <a:srgbClr val="464653"/>
              </a:solidFill>
            </a:endParaRPr>
          </a:p>
        </p:txBody>
      </p:sp>
    </p:spTree>
    <p:extLst>
      <p:ext uri="{BB962C8B-B14F-4D97-AF65-F5344CB8AC3E}">
        <p14:creationId xmlns:p14="http://schemas.microsoft.com/office/powerpoint/2010/main" val="26997178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1219200" y="2819401"/>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5" name="Rectangle 4"/>
          <p:cNvSpPr/>
          <p:nvPr/>
        </p:nvSpPr>
        <p:spPr>
          <a:xfrm>
            <a:off x="1219200" y="2819401"/>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2" name="Title 1"/>
          <p:cNvSpPr>
            <a:spLocks noGrp="1"/>
          </p:cNvSpPr>
          <p:nvPr>
            <p:ph type="title"/>
          </p:nvPr>
        </p:nvSpPr>
        <p:spPr>
          <a:xfrm>
            <a:off x="1625600" y="2971800"/>
            <a:ext cx="9144000" cy="1066800"/>
          </a:xfrm>
        </p:spPr>
        <p:txBody>
          <a:bodyPr anchor="t"/>
          <a:lstStyle>
            <a:lvl1pPr algn="r">
              <a:buNone/>
              <a:defRPr sz="3200" b="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1727200" y="4267200"/>
            <a:ext cx="90424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a:xfrm>
            <a:off x="8534400" y="6354763"/>
            <a:ext cx="3048000" cy="366712"/>
          </a:xfrm>
        </p:spPr>
        <p:txBody>
          <a:bodyPr/>
          <a:lstStyle>
            <a:lvl1pPr>
              <a:defRPr smtClean="0"/>
            </a:lvl1pPr>
          </a:lstStyle>
          <a:p>
            <a:pPr>
              <a:defRPr/>
            </a:pPr>
            <a:endParaRPr lang="ja-JP" altLang="ja-JP">
              <a:solidFill>
                <a:srgbClr val="DDE9EC"/>
              </a:solidFill>
            </a:endParaRPr>
          </a:p>
        </p:txBody>
      </p:sp>
      <p:sp>
        <p:nvSpPr>
          <p:cNvPr id="7" name="Footer Placeholder 4"/>
          <p:cNvSpPr>
            <a:spLocks noGrp="1"/>
          </p:cNvSpPr>
          <p:nvPr>
            <p:ph type="ftr" sz="quarter" idx="11"/>
          </p:nvPr>
        </p:nvSpPr>
        <p:spPr>
          <a:xfrm>
            <a:off x="3865033" y="6354763"/>
            <a:ext cx="4633384" cy="366712"/>
          </a:xfrm>
        </p:spPr>
        <p:txBody>
          <a:bodyPr/>
          <a:lstStyle>
            <a:lvl1pPr>
              <a:defRPr smtClean="0"/>
            </a:lvl1pPr>
          </a:lstStyle>
          <a:p>
            <a:pPr>
              <a:defRPr/>
            </a:pPr>
            <a:endParaRPr lang="ja-JP" altLang="ja-JP">
              <a:solidFill>
                <a:srgbClr val="DDE9EC"/>
              </a:solidFill>
            </a:endParaRPr>
          </a:p>
        </p:txBody>
      </p:sp>
      <p:sp>
        <p:nvSpPr>
          <p:cNvPr id="8" name="Slide Number Placeholder 5"/>
          <p:cNvSpPr>
            <a:spLocks noGrp="1"/>
          </p:cNvSpPr>
          <p:nvPr>
            <p:ph type="sldNum" sz="quarter" idx="12"/>
          </p:nvPr>
        </p:nvSpPr>
        <p:spPr>
          <a:xfrm>
            <a:off x="1426634" y="6354763"/>
            <a:ext cx="2027767" cy="366712"/>
          </a:xfrm>
        </p:spPr>
        <p:txBody>
          <a:bodyPr/>
          <a:lstStyle>
            <a:lvl1pPr>
              <a:defRPr smtClean="0"/>
            </a:lvl1pPr>
          </a:lstStyle>
          <a:p>
            <a:pPr>
              <a:defRPr/>
            </a:pPr>
            <a:fld id="{9A97E5D5-44DE-49AB-9585-BB61F8CD7C19}" type="slidenum">
              <a:rPr lang="en-US" altLang="ja-JP">
                <a:solidFill>
                  <a:srgbClr val="DDE9EC"/>
                </a:solidFill>
              </a:rPr>
              <a:pPr>
                <a:defRPr/>
              </a:pPr>
              <a:t>‹#›</a:t>
            </a:fld>
            <a:endParaRPr lang="en-US" altLang="ja-JP">
              <a:solidFill>
                <a:srgbClr val="DDE9EC"/>
              </a:solidFill>
            </a:endParaRPr>
          </a:p>
        </p:txBody>
      </p:sp>
    </p:spTree>
    <p:extLst>
      <p:ext uri="{BB962C8B-B14F-4D97-AF65-F5344CB8AC3E}">
        <p14:creationId xmlns:p14="http://schemas.microsoft.com/office/powerpoint/2010/main" val="274741822"/>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219200"/>
            <a:ext cx="5388864"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176264" y="1216152"/>
            <a:ext cx="5388864"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ja-JP" altLang="ja-JP">
              <a:solidFill>
                <a:srgbClr val="464653"/>
              </a:solidFill>
            </a:endParaRPr>
          </a:p>
        </p:txBody>
      </p:sp>
      <p:sp>
        <p:nvSpPr>
          <p:cNvPr id="6" name="Footer Placeholder 2"/>
          <p:cNvSpPr>
            <a:spLocks noGrp="1"/>
          </p:cNvSpPr>
          <p:nvPr>
            <p:ph type="ftr" sz="quarter" idx="11"/>
          </p:nvPr>
        </p:nvSpPr>
        <p:spPr/>
        <p:txBody>
          <a:bodyPr/>
          <a:lstStyle>
            <a:lvl1pPr>
              <a:defRPr/>
            </a:lvl1pPr>
          </a:lstStyle>
          <a:p>
            <a:pPr>
              <a:defRPr/>
            </a:pPr>
            <a:endParaRPr lang="ja-JP" altLang="ja-JP">
              <a:solidFill>
                <a:srgbClr val="464653"/>
              </a:solidFill>
            </a:endParaRPr>
          </a:p>
        </p:txBody>
      </p:sp>
      <p:sp>
        <p:nvSpPr>
          <p:cNvPr id="7" name="Slide Number Placeholder 22"/>
          <p:cNvSpPr>
            <a:spLocks noGrp="1"/>
          </p:cNvSpPr>
          <p:nvPr>
            <p:ph type="sldNum" sz="quarter" idx="12"/>
          </p:nvPr>
        </p:nvSpPr>
        <p:spPr/>
        <p:txBody>
          <a:bodyPr/>
          <a:lstStyle>
            <a:lvl1pPr>
              <a:defRPr/>
            </a:lvl1pPr>
          </a:lstStyle>
          <a:p>
            <a:pPr>
              <a:defRPr/>
            </a:pPr>
            <a:fld id="{53B8545F-30DD-4C98-BDB6-400CE959B525}" type="slidenum">
              <a:rPr lang="en-US" altLang="ja-JP">
                <a:solidFill>
                  <a:srgbClr val="464653"/>
                </a:solidFill>
              </a:rPr>
              <a:pPr>
                <a:defRPr/>
              </a:pPr>
              <a:t>‹#›</a:t>
            </a:fld>
            <a:endParaRPr lang="en-US" altLang="ja-JP">
              <a:solidFill>
                <a:srgbClr val="464653"/>
              </a:solidFill>
            </a:endParaRPr>
          </a:p>
        </p:txBody>
      </p:sp>
    </p:spTree>
    <p:extLst>
      <p:ext uri="{BB962C8B-B14F-4D97-AF65-F5344CB8AC3E}">
        <p14:creationId xmlns:p14="http://schemas.microsoft.com/office/powerpoint/2010/main" val="36300434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285875"/>
            <a:ext cx="5386917"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quarter" idx="2"/>
          </p:nvPr>
        </p:nvSpPr>
        <p:spPr>
          <a:xfrm>
            <a:off x="609600" y="2133600"/>
            <a:ext cx="53848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6197600" y="2133600"/>
            <a:ext cx="53848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ja-JP" altLang="ja-JP">
              <a:solidFill>
                <a:srgbClr val="464653"/>
              </a:solidFill>
            </a:endParaRPr>
          </a:p>
        </p:txBody>
      </p:sp>
      <p:sp>
        <p:nvSpPr>
          <p:cNvPr id="8" name="Footer Placeholder 2"/>
          <p:cNvSpPr>
            <a:spLocks noGrp="1"/>
          </p:cNvSpPr>
          <p:nvPr>
            <p:ph type="ftr" sz="quarter" idx="11"/>
          </p:nvPr>
        </p:nvSpPr>
        <p:spPr/>
        <p:txBody>
          <a:bodyPr/>
          <a:lstStyle>
            <a:lvl1pPr>
              <a:defRPr/>
            </a:lvl1pPr>
          </a:lstStyle>
          <a:p>
            <a:pPr>
              <a:defRPr/>
            </a:pPr>
            <a:endParaRPr lang="ja-JP" altLang="ja-JP">
              <a:solidFill>
                <a:srgbClr val="464653"/>
              </a:solidFill>
            </a:endParaRPr>
          </a:p>
        </p:txBody>
      </p:sp>
      <p:sp>
        <p:nvSpPr>
          <p:cNvPr id="9" name="Slide Number Placeholder 22"/>
          <p:cNvSpPr>
            <a:spLocks noGrp="1"/>
          </p:cNvSpPr>
          <p:nvPr>
            <p:ph type="sldNum" sz="quarter" idx="12"/>
          </p:nvPr>
        </p:nvSpPr>
        <p:spPr/>
        <p:txBody>
          <a:bodyPr/>
          <a:lstStyle>
            <a:lvl1pPr>
              <a:defRPr/>
            </a:lvl1pPr>
          </a:lstStyle>
          <a:p>
            <a:pPr>
              <a:defRPr/>
            </a:pPr>
            <a:fld id="{FAD4089E-400C-4658-9940-9113D9355ADE}" type="slidenum">
              <a:rPr lang="en-US" altLang="ja-JP">
                <a:solidFill>
                  <a:srgbClr val="464653"/>
                </a:solidFill>
              </a:rPr>
              <a:pPr>
                <a:defRPr/>
              </a:pPr>
              <a:t>‹#›</a:t>
            </a:fld>
            <a:endParaRPr lang="en-US" altLang="ja-JP">
              <a:solidFill>
                <a:srgbClr val="464653"/>
              </a:solidFill>
            </a:endParaRPr>
          </a:p>
        </p:txBody>
      </p:sp>
    </p:spTree>
    <p:extLst>
      <p:ext uri="{BB962C8B-B14F-4D97-AF65-F5344CB8AC3E}">
        <p14:creationId xmlns:p14="http://schemas.microsoft.com/office/powerpoint/2010/main" val="12495987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2" name="Title 1"/>
          <p:cNvSpPr>
            <a:spLocks noGrp="1"/>
          </p:cNvSpPr>
          <p:nvPr>
            <p:ph type="title"/>
          </p:nvPr>
        </p:nvSpPr>
        <p:spPr>
          <a:xfrm>
            <a:off x="609600" y="228600"/>
            <a:ext cx="10972800" cy="9144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smtClean="0"/>
            </a:lvl1pPr>
          </a:lstStyle>
          <a:p>
            <a:pPr>
              <a:defRPr/>
            </a:pPr>
            <a:endParaRPr lang="ja-JP" altLang="ja-JP">
              <a:solidFill>
                <a:srgbClr val="464653"/>
              </a:solidFill>
            </a:endParaRPr>
          </a:p>
        </p:txBody>
      </p:sp>
      <p:sp>
        <p:nvSpPr>
          <p:cNvPr id="5" name="Footer Placeholder 3"/>
          <p:cNvSpPr>
            <a:spLocks noGrp="1"/>
          </p:cNvSpPr>
          <p:nvPr>
            <p:ph type="ftr" sz="quarter" idx="11"/>
          </p:nvPr>
        </p:nvSpPr>
        <p:spPr/>
        <p:txBody>
          <a:bodyPr/>
          <a:lstStyle>
            <a:lvl1pPr>
              <a:defRPr smtClean="0"/>
            </a:lvl1pPr>
          </a:lstStyle>
          <a:p>
            <a:pPr>
              <a:defRPr/>
            </a:pPr>
            <a:endParaRPr lang="ja-JP" altLang="ja-JP">
              <a:solidFill>
                <a:srgbClr val="464653"/>
              </a:solidFill>
            </a:endParaRPr>
          </a:p>
        </p:txBody>
      </p:sp>
      <p:sp>
        <p:nvSpPr>
          <p:cNvPr id="6" name="Slide Number Placeholder 4"/>
          <p:cNvSpPr>
            <a:spLocks noGrp="1"/>
          </p:cNvSpPr>
          <p:nvPr>
            <p:ph type="sldNum" sz="quarter" idx="12"/>
          </p:nvPr>
        </p:nvSpPr>
        <p:spPr/>
        <p:txBody>
          <a:bodyPr/>
          <a:lstStyle>
            <a:lvl1pPr>
              <a:defRPr smtClean="0"/>
            </a:lvl1pPr>
          </a:lstStyle>
          <a:p>
            <a:pPr>
              <a:defRPr/>
            </a:pPr>
            <a:fld id="{43253331-2F5F-4330-9F04-CCE91B5915B6}" type="slidenum">
              <a:rPr lang="en-US" altLang="ja-JP">
                <a:solidFill>
                  <a:srgbClr val="464653"/>
                </a:solidFill>
              </a:rPr>
              <a:pPr>
                <a:defRPr/>
              </a:pPr>
              <a:t>‹#›</a:t>
            </a:fld>
            <a:endParaRPr lang="en-US" altLang="ja-JP">
              <a:solidFill>
                <a:srgbClr val="464653"/>
              </a:solidFill>
            </a:endParaRPr>
          </a:p>
        </p:txBody>
      </p:sp>
    </p:spTree>
    <p:extLst>
      <p:ext uri="{BB962C8B-B14F-4D97-AF65-F5344CB8AC3E}">
        <p14:creationId xmlns:p14="http://schemas.microsoft.com/office/powerpoint/2010/main" val="3972537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484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0"/>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smtClean="0">
              <a:solidFill>
                <a:prstClr val="black"/>
              </a:solidFill>
              <a:latin typeface="Arial" panose="020B0604020202020204" pitchFamily="34" charset="0"/>
            </a:endParaRPr>
          </a:p>
        </p:txBody>
      </p:sp>
      <p:sp>
        <p:nvSpPr>
          <p:cNvPr id="3" name="Isosceles Triangle 2"/>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4" name="Date Placeholder 1"/>
          <p:cNvSpPr>
            <a:spLocks noGrp="1"/>
          </p:cNvSpPr>
          <p:nvPr>
            <p:ph type="dt" sz="half" idx="10"/>
          </p:nvPr>
        </p:nvSpPr>
        <p:spPr/>
        <p:txBody>
          <a:bodyPr/>
          <a:lstStyle>
            <a:lvl1pPr>
              <a:defRPr smtClean="0"/>
            </a:lvl1pPr>
          </a:lstStyle>
          <a:p>
            <a:pPr>
              <a:defRPr/>
            </a:pPr>
            <a:endParaRPr lang="ja-JP" altLang="ja-JP">
              <a:solidFill>
                <a:srgbClr val="464653"/>
              </a:solidFill>
            </a:endParaRPr>
          </a:p>
        </p:txBody>
      </p:sp>
      <p:sp>
        <p:nvSpPr>
          <p:cNvPr id="5" name="Footer Placeholder 2"/>
          <p:cNvSpPr>
            <a:spLocks noGrp="1"/>
          </p:cNvSpPr>
          <p:nvPr>
            <p:ph type="ftr" sz="quarter" idx="11"/>
          </p:nvPr>
        </p:nvSpPr>
        <p:spPr/>
        <p:txBody>
          <a:bodyPr/>
          <a:lstStyle>
            <a:lvl1pPr>
              <a:defRPr smtClean="0"/>
            </a:lvl1pPr>
          </a:lstStyle>
          <a:p>
            <a:pPr>
              <a:defRPr/>
            </a:pPr>
            <a:endParaRPr lang="ja-JP" altLang="ja-JP">
              <a:solidFill>
                <a:srgbClr val="464653"/>
              </a:solidFill>
            </a:endParaRPr>
          </a:p>
        </p:txBody>
      </p:sp>
      <p:sp>
        <p:nvSpPr>
          <p:cNvPr id="6" name="Slide Number Placeholder 3"/>
          <p:cNvSpPr>
            <a:spLocks noGrp="1"/>
          </p:cNvSpPr>
          <p:nvPr>
            <p:ph type="sldNum" sz="quarter" idx="12"/>
          </p:nvPr>
        </p:nvSpPr>
        <p:spPr/>
        <p:txBody>
          <a:bodyPr/>
          <a:lstStyle>
            <a:lvl1pPr>
              <a:defRPr smtClean="0"/>
            </a:lvl1pPr>
          </a:lstStyle>
          <a:p>
            <a:pPr>
              <a:defRPr/>
            </a:pPr>
            <a:fld id="{456E4168-5490-438F-8B5B-7F96BF633AE9}" type="slidenum">
              <a:rPr lang="en-US" altLang="ja-JP">
                <a:solidFill>
                  <a:srgbClr val="464653"/>
                </a:solidFill>
              </a:rPr>
              <a:pPr>
                <a:defRPr/>
              </a:pPr>
              <a:t>‹#›</a:t>
            </a:fld>
            <a:endParaRPr lang="en-US" altLang="ja-JP">
              <a:solidFill>
                <a:srgbClr val="464653"/>
              </a:solidFill>
            </a:endParaRPr>
          </a:p>
        </p:txBody>
      </p:sp>
    </p:spTree>
    <p:extLst>
      <p:ext uri="{BB962C8B-B14F-4D97-AF65-F5344CB8AC3E}">
        <p14:creationId xmlns:p14="http://schemas.microsoft.com/office/powerpoint/2010/main" val="9980961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smtClean="0">
              <a:solidFill>
                <a:prstClr val="black"/>
              </a:solidFill>
              <a:latin typeface="Arial" panose="020B0604020202020204" pitchFamily="34" charset="0"/>
            </a:endParaRPr>
          </a:p>
        </p:txBody>
      </p:sp>
      <p:sp>
        <p:nvSpPr>
          <p:cNvPr id="6" name="Straight Connector 11"/>
          <p:cNvSpPr>
            <a:spLocks noChangeShapeType="1"/>
          </p:cNvSpPr>
          <p:nvPr/>
        </p:nvSpPr>
        <p:spPr bwMode="auto">
          <a:xfrm rot="5400000">
            <a:off x="5220229"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smtClean="0">
              <a:solidFill>
                <a:prstClr val="black"/>
              </a:solidFill>
              <a:latin typeface="Arial" panose="020B0604020202020204" pitchFamily="34" charset="0"/>
            </a:endParaRPr>
          </a:p>
        </p:txBody>
      </p:sp>
      <p:sp>
        <p:nvSpPr>
          <p:cNvPr id="7" name="Isosceles Triangle 14"/>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2" name="Title 1"/>
          <p:cNvSpPr>
            <a:spLocks noGrp="1"/>
          </p:cNvSpPr>
          <p:nvPr>
            <p:ph type="title"/>
          </p:nvPr>
        </p:nvSpPr>
        <p:spPr>
          <a:xfrm>
            <a:off x="8432800" y="304800"/>
            <a:ext cx="3352800" cy="838200"/>
          </a:xfrm>
        </p:spPr>
        <p:txBody>
          <a:bodyPr>
            <a:noAutofit/>
          </a:bodyPr>
          <a:lstStyle>
            <a:lvl1pPr algn="l">
              <a:buNone/>
              <a:defRPr sz="2000" b="1">
                <a:solidFill>
                  <a:schemeClr val="tx2"/>
                </a:solidFill>
                <a:latin typeface="+mn-lt"/>
                <a:ea typeface="+mn-ea"/>
                <a:cs typeface="+mn-cs"/>
              </a:defRPr>
            </a:lvl1pPr>
          </a:lstStyle>
          <a:p>
            <a:r>
              <a:rPr lang="en-US" smtClean="0"/>
              <a:t>Click to edit Master title style</a:t>
            </a:r>
            <a:endParaRPr lang="en-US"/>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2" name="Content Placeholder 11"/>
          <p:cNvSpPr>
            <a:spLocks noGrp="1"/>
          </p:cNvSpPr>
          <p:nvPr>
            <p:ph sz="quarter" idx="1"/>
          </p:nvPr>
        </p:nvSpPr>
        <p:spPr>
          <a:xfrm>
            <a:off x="406400" y="304800"/>
            <a:ext cx="76200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smtClean="0"/>
            </a:lvl1pPr>
          </a:lstStyle>
          <a:p>
            <a:pPr>
              <a:defRPr/>
            </a:pPr>
            <a:endParaRPr lang="ja-JP" altLang="ja-JP">
              <a:solidFill>
                <a:srgbClr val="464653"/>
              </a:solidFill>
            </a:endParaRPr>
          </a:p>
        </p:txBody>
      </p:sp>
      <p:sp>
        <p:nvSpPr>
          <p:cNvPr id="9" name="Footer Placeholder 5"/>
          <p:cNvSpPr>
            <a:spLocks noGrp="1"/>
          </p:cNvSpPr>
          <p:nvPr>
            <p:ph type="ftr" sz="quarter" idx="11"/>
          </p:nvPr>
        </p:nvSpPr>
        <p:spPr/>
        <p:txBody>
          <a:bodyPr/>
          <a:lstStyle>
            <a:lvl1pPr>
              <a:defRPr smtClean="0"/>
            </a:lvl1pPr>
          </a:lstStyle>
          <a:p>
            <a:pPr>
              <a:defRPr/>
            </a:pPr>
            <a:endParaRPr lang="ja-JP" altLang="ja-JP">
              <a:solidFill>
                <a:srgbClr val="464653"/>
              </a:solidFill>
            </a:endParaRPr>
          </a:p>
        </p:txBody>
      </p:sp>
      <p:sp>
        <p:nvSpPr>
          <p:cNvPr id="10" name="Slide Number Placeholder 6"/>
          <p:cNvSpPr>
            <a:spLocks noGrp="1"/>
          </p:cNvSpPr>
          <p:nvPr>
            <p:ph type="sldNum" sz="quarter" idx="12"/>
          </p:nvPr>
        </p:nvSpPr>
        <p:spPr/>
        <p:txBody>
          <a:bodyPr/>
          <a:lstStyle>
            <a:lvl1pPr>
              <a:defRPr smtClean="0"/>
            </a:lvl1pPr>
          </a:lstStyle>
          <a:p>
            <a:pPr>
              <a:defRPr/>
            </a:pPr>
            <a:fld id="{477E581E-E66E-4E82-8B31-45DBD4E3C26F}" type="slidenum">
              <a:rPr lang="en-US" altLang="ja-JP">
                <a:solidFill>
                  <a:srgbClr val="464653"/>
                </a:solidFill>
              </a:rPr>
              <a:pPr>
                <a:defRPr/>
              </a:pPr>
              <a:t>‹#›</a:t>
            </a:fld>
            <a:endParaRPr lang="en-US" altLang="ja-JP">
              <a:solidFill>
                <a:srgbClr val="464653"/>
              </a:solidFill>
            </a:endParaRPr>
          </a:p>
        </p:txBody>
      </p:sp>
    </p:spTree>
    <p:extLst>
      <p:ext uri="{BB962C8B-B14F-4D97-AF65-F5344CB8AC3E}">
        <p14:creationId xmlns:p14="http://schemas.microsoft.com/office/powerpoint/2010/main" val="2570417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smtClean="0">
              <a:solidFill>
                <a:prstClr val="white"/>
              </a:solidFill>
              <a:latin typeface="Arial" panose="020B0604020202020204" pitchFamily="34" charset="0"/>
            </a:endParaRPr>
          </a:p>
        </p:txBody>
      </p:sp>
      <p:sp>
        <p:nvSpPr>
          <p:cNvPr id="6" name="Isosceles Triangle 5"/>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7" name="Rectangle 14"/>
          <p:cNvSpPr/>
          <p:nvPr/>
        </p:nvSpPr>
        <p:spPr>
          <a:xfrm>
            <a:off x="609601" y="500063"/>
            <a:ext cx="24341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600" y="1219200"/>
            <a:ext cx="109728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smtClean="0"/>
            </a:lvl1pPr>
          </a:lstStyle>
          <a:p>
            <a:pPr>
              <a:defRPr/>
            </a:pPr>
            <a:endParaRPr lang="ja-JP" altLang="ja-JP">
              <a:solidFill>
                <a:srgbClr val="DDE9EC"/>
              </a:solidFill>
            </a:endParaRPr>
          </a:p>
        </p:txBody>
      </p:sp>
      <p:sp>
        <p:nvSpPr>
          <p:cNvPr id="9" name="Footer Placeholder 5"/>
          <p:cNvSpPr>
            <a:spLocks noGrp="1"/>
          </p:cNvSpPr>
          <p:nvPr>
            <p:ph type="ftr" sz="quarter" idx="11"/>
          </p:nvPr>
        </p:nvSpPr>
        <p:spPr/>
        <p:txBody>
          <a:bodyPr/>
          <a:lstStyle>
            <a:lvl1pPr>
              <a:defRPr smtClean="0"/>
            </a:lvl1pPr>
          </a:lstStyle>
          <a:p>
            <a:pPr>
              <a:defRPr/>
            </a:pPr>
            <a:endParaRPr lang="ja-JP" altLang="ja-JP">
              <a:solidFill>
                <a:srgbClr val="DDE9EC"/>
              </a:solidFill>
            </a:endParaRPr>
          </a:p>
        </p:txBody>
      </p:sp>
      <p:sp>
        <p:nvSpPr>
          <p:cNvPr id="10" name="Slide Number Placeholder 6"/>
          <p:cNvSpPr>
            <a:spLocks noGrp="1"/>
          </p:cNvSpPr>
          <p:nvPr>
            <p:ph type="sldNum" sz="quarter" idx="12"/>
          </p:nvPr>
        </p:nvSpPr>
        <p:spPr/>
        <p:txBody>
          <a:bodyPr/>
          <a:lstStyle>
            <a:lvl1pPr>
              <a:defRPr smtClean="0"/>
            </a:lvl1pPr>
          </a:lstStyle>
          <a:p>
            <a:pPr>
              <a:defRPr/>
            </a:pPr>
            <a:fld id="{027C9B6C-D2FC-41CC-8344-8F435F4781C4}" type="slidenum">
              <a:rPr lang="en-US" altLang="ja-JP">
                <a:solidFill>
                  <a:srgbClr val="DDE9EC"/>
                </a:solidFill>
              </a:rPr>
              <a:pPr>
                <a:defRPr/>
              </a:pPr>
              <a:t>‹#›</a:t>
            </a:fld>
            <a:endParaRPr lang="en-US" altLang="ja-JP">
              <a:solidFill>
                <a:srgbClr val="DDE9EC"/>
              </a:solidFill>
            </a:endParaRPr>
          </a:p>
        </p:txBody>
      </p:sp>
    </p:spTree>
    <p:extLst>
      <p:ext uri="{BB962C8B-B14F-4D97-AF65-F5344CB8AC3E}">
        <p14:creationId xmlns:p14="http://schemas.microsoft.com/office/powerpoint/2010/main" val="2721221463"/>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ja-JP" altLang="ja-JP">
              <a:solidFill>
                <a:srgbClr val="464653"/>
              </a:solidFill>
            </a:endParaRPr>
          </a:p>
        </p:txBody>
      </p:sp>
      <p:sp>
        <p:nvSpPr>
          <p:cNvPr id="5" name="Footer Placeholder 2"/>
          <p:cNvSpPr>
            <a:spLocks noGrp="1"/>
          </p:cNvSpPr>
          <p:nvPr>
            <p:ph type="ftr" sz="quarter" idx="11"/>
          </p:nvPr>
        </p:nvSpPr>
        <p:spPr/>
        <p:txBody>
          <a:bodyPr/>
          <a:lstStyle>
            <a:lvl1pPr>
              <a:defRPr/>
            </a:lvl1pPr>
          </a:lstStyle>
          <a:p>
            <a:pPr>
              <a:defRPr/>
            </a:pPr>
            <a:endParaRPr lang="ja-JP" altLang="ja-JP">
              <a:solidFill>
                <a:srgbClr val="464653"/>
              </a:solidFill>
            </a:endParaRPr>
          </a:p>
        </p:txBody>
      </p:sp>
      <p:sp>
        <p:nvSpPr>
          <p:cNvPr id="6" name="Slide Number Placeholder 22"/>
          <p:cNvSpPr>
            <a:spLocks noGrp="1"/>
          </p:cNvSpPr>
          <p:nvPr>
            <p:ph type="sldNum" sz="quarter" idx="12"/>
          </p:nvPr>
        </p:nvSpPr>
        <p:spPr/>
        <p:txBody>
          <a:bodyPr/>
          <a:lstStyle>
            <a:lvl1pPr>
              <a:defRPr/>
            </a:lvl1pPr>
          </a:lstStyle>
          <a:p>
            <a:pPr>
              <a:defRPr/>
            </a:pPr>
            <a:fld id="{3B464AE8-1047-4E79-BE49-6A465BF52F61}" type="slidenum">
              <a:rPr lang="en-US" altLang="ja-JP">
                <a:solidFill>
                  <a:srgbClr val="464653"/>
                </a:solidFill>
              </a:rPr>
              <a:pPr>
                <a:defRPr/>
              </a:pPr>
              <a:t>‹#›</a:t>
            </a:fld>
            <a:endParaRPr lang="en-US" altLang="ja-JP">
              <a:solidFill>
                <a:srgbClr val="464653"/>
              </a:solidFill>
            </a:endParaRPr>
          </a:p>
        </p:txBody>
      </p:sp>
    </p:spTree>
    <p:extLst>
      <p:ext uri="{BB962C8B-B14F-4D97-AF65-F5344CB8AC3E}">
        <p14:creationId xmlns:p14="http://schemas.microsoft.com/office/powerpoint/2010/main" val="7449318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10"/>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smtClean="0">
              <a:solidFill>
                <a:prstClr val="black"/>
              </a:solidFill>
              <a:latin typeface="Arial" panose="020B0604020202020204" pitchFamily="34" charset="0"/>
            </a:endParaRPr>
          </a:p>
        </p:txBody>
      </p:sp>
      <p:sp>
        <p:nvSpPr>
          <p:cNvPr id="5" name="Isosceles Triangle 4"/>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
        <p:nvSpPr>
          <p:cNvPr id="6" name="Straight Connector 14"/>
          <p:cNvSpPr>
            <a:spLocks noChangeShapeType="1"/>
          </p:cNvSpPr>
          <p:nvPr/>
        </p:nvSpPr>
        <p:spPr bwMode="auto">
          <a:xfrm rot="5400000">
            <a:off x="5816071"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smtClean="0">
              <a:solidFill>
                <a:prstClr val="black"/>
              </a:solidFill>
              <a:latin typeface="Arial" panose="020B0604020202020204" pitchFamily="34" charset="0"/>
            </a:endParaRPr>
          </a:p>
        </p:txBody>
      </p:sp>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lvl1pPr>
          </a:lstStyle>
          <a:p>
            <a:pPr>
              <a:defRPr/>
            </a:pPr>
            <a:endParaRPr lang="ja-JP" altLang="ja-JP">
              <a:solidFill>
                <a:srgbClr val="464653"/>
              </a:solidFill>
            </a:endParaRPr>
          </a:p>
        </p:txBody>
      </p:sp>
      <p:sp>
        <p:nvSpPr>
          <p:cNvPr id="8" name="Footer Placeholder 4"/>
          <p:cNvSpPr>
            <a:spLocks noGrp="1"/>
          </p:cNvSpPr>
          <p:nvPr>
            <p:ph type="ftr" sz="quarter" idx="11"/>
          </p:nvPr>
        </p:nvSpPr>
        <p:spPr/>
        <p:txBody>
          <a:bodyPr/>
          <a:lstStyle>
            <a:lvl1pPr>
              <a:defRPr smtClean="0"/>
            </a:lvl1pPr>
          </a:lstStyle>
          <a:p>
            <a:pPr>
              <a:defRPr/>
            </a:pPr>
            <a:endParaRPr lang="ja-JP" altLang="ja-JP">
              <a:solidFill>
                <a:srgbClr val="464653"/>
              </a:solidFill>
            </a:endParaRPr>
          </a:p>
        </p:txBody>
      </p:sp>
      <p:sp>
        <p:nvSpPr>
          <p:cNvPr id="9" name="Slide Number Placeholder 5"/>
          <p:cNvSpPr>
            <a:spLocks noGrp="1"/>
          </p:cNvSpPr>
          <p:nvPr>
            <p:ph type="sldNum" sz="quarter" idx="12"/>
          </p:nvPr>
        </p:nvSpPr>
        <p:spPr/>
        <p:txBody>
          <a:bodyPr/>
          <a:lstStyle>
            <a:lvl1pPr>
              <a:defRPr smtClean="0"/>
            </a:lvl1pPr>
          </a:lstStyle>
          <a:p>
            <a:pPr>
              <a:defRPr/>
            </a:pPr>
            <a:fld id="{FBA4C89E-3D18-4A50-8443-5AA9F2D78506}" type="slidenum">
              <a:rPr lang="en-US" altLang="ja-JP">
                <a:solidFill>
                  <a:srgbClr val="464653"/>
                </a:solidFill>
              </a:rPr>
              <a:pPr>
                <a:defRPr/>
              </a:pPr>
              <a:t>‹#›</a:t>
            </a:fld>
            <a:endParaRPr lang="en-US" altLang="ja-JP">
              <a:solidFill>
                <a:srgbClr val="464653"/>
              </a:solidFill>
            </a:endParaRPr>
          </a:p>
        </p:txBody>
      </p:sp>
    </p:spTree>
    <p:extLst>
      <p:ext uri="{BB962C8B-B14F-4D97-AF65-F5344CB8AC3E}">
        <p14:creationId xmlns:p14="http://schemas.microsoft.com/office/powerpoint/2010/main" val="40752562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846810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402244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941556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657563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92772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036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890564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10516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430186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916405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175350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254208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0" y="0"/>
            <a:ext cx="12192000" cy="6858000"/>
          </a:xfrm>
          <a:prstGeom prst="rect">
            <a:avLst/>
          </a:prstGeom>
          <a:gradFill rotWithShape="0">
            <a:gsLst>
              <a:gs pos="0">
                <a:schemeClr val="tx2"/>
              </a:gs>
              <a:gs pos="50000">
                <a:srgbClr val="FFFFFF"/>
              </a:gs>
              <a:gs pos="100000">
                <a:schemeClr val="tx2"/>
              </a:gs>
            </a:gsLst>
            <a:lin ang="5400000" scaled="1"/>
          </a:gradFill>
          <a:ln w="9525">
            <a:solidFill>
              <a:schemeClr val="tx1"/>
            </a:solidFill>
            <a:miter lim="800000"/>
            <a:headEnd/>
            <a:tailEnd/>
          </a:ln>
          <a:effectLst/>
        </p:spPr>
        <p:txBody>
          <a:bodyPr wrap="none" anchor="ctr"/>
          <a:lstStyle/>
          <a:p>
            <a:pPr>
              <a:defRPr/>
            </a:pPr>
            <a:endParaRPr lang="es-MX" sz="1800">
              <a:solidFill>
                <a:srgbClr val="FFFFFF"/>
              </a:solidFill>
              <a:latin typeface="Arial"/>
              <a:cs typeface="B Nazanin"/>
            </a:endParaRPr>
          </a:p>
        </p:txBody>
      </p:sp>
      <p:sp>
        <p:nvSpPr>
          <p:cNvPr id="2" name="1 Marcador de contenido"/>
          <p:cNvSpPr>
            <a:spLocks noGrp="1"/>
          </p:cNvSpPr>
          <p:nvPr>
            <p:ph/>
          </p:nvPr>
        </p:nvSpPr>
        <p:spPr>
          <a:xfrm>
            <a:off x="609600" y="274639"/>
            <a:ext cx="109728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2578706890"/>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71AAAB-C4B5-40A6-BF2E-95BE56CBABBC}"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5949157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25E7B44-FCED-4BF5-9F9E-AC50BEB7CA45}"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735140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endParaRPr lang="en-US">
              <a:solidFill>
                <a:prstClr val="white">
                  <a:tint val="75000"/>
                </a:prst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fld id="{E0DA9CC3-B985-4306-B652-DB1A0BC8BCB3}"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86060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1/26/2022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9695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C1E4FB-3CD7-40CD-96D5-023B4F111E83}"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FC290-AAC0-4B1C-8BFB-4E2FB4D8F6A9}" type="slidenum">
              <a:rPr lang="en-US" smtClean="0"/>
              <a:t>‹#›</a:t>
            </a:fld>
            <a:endParaRPr lang="en-US"/>
          </a:p>
        </p:txBody>
      </p:sp>
    </p:spTree>
    <p:extLst>
      <p:ext uri="{BB962C8B-B14F-4D97-AF65-F5344CB8AC3E}">
        <p14:creationId xmlns:p14="http://schemas.microsoft.com/office/powerpoint/2010/main" val="8321187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1E4FB-3CD7-40CD-96D5-023B4F111E83}"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FC290-AAC0-4B1C-8BFB-4E2FB4D8F6A9}" type="slidenum">
              <a:rPr lang="en-US" smtClean="0"/>
              <a:t>‹#›</a:t>
            </a:fld>
            <a:endParaRPr lang="en-US"/>
          </a:p>
        </p:txBody>
      </p:sp>
    </p:spTree>
    <p:extLst>
      <p:ext uri="{BB962C8B-B14F-4D97-AF65-F5344CB8AC3E}">
        <p14:creationId xmlns:p14="http://schemas.microsoft.com/office/powerpoint/2010/main" val="25814708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1E4FB-3CD7-40CD-96D5-023B4F111E83}"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FC290-AAC0-4B1C-8BFB-4E2FB4D8F6A9}" type="slidenum">
              <a:rPr lang="en-US" smtClean="0"/>
              <a:t>‹#›</a:t>
            </a:fld>
            <a:endParaRPr lang="en-US"/>
          </a:p>
        </p:txBody>
      </p:sp>
    </p:spTree>
    <p:extLst>
      <p:ext uri="{BB962C8B-B14F-4D97-AF65-F5344CB8AC3E}">
        <p14:creationId xmlns:p14="http://schemas.microsoft.com/office/powerpoint/2010/main" val="22485478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C1E4FB-3CD7-40CD-96D5-023B4F111E83}"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FC290-AAC0-4B1C-8BFB-4E2FB4D8F6A9}" type="slidenum">
              <a:rPr lang="en-US" smtClean="0"/>
              <a:t>‹#›</a:t>
            </a:fld>
            <a:endParaRPr lang="en-US"/>
          </a:p>
        </p:txBody>
      </p:sp>
    </p:spTree>
    <p:extLst>
      <p:ext uri="{BB962C8B-B14F-4D97-AF65-F5344CB8AC3E}">
        <p14:creationId xmlns:p14="http://schemas.microsoft.com/office/powerpoint/2010/main" val="113256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C1E4FB-3CD7-40CD-96D5-023B4F111E83}"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FC290-AAC0-4B1C-8BFB-4E2FB4D8F6A9}" type="slidenum">
              <a:rPr lang="en-US" smtClean="0"/>
              <a:t>‹#›</a:t>
            </a:fld>
            <a:endParaRPr lang="en-US"/>
          </a:p>
        </p:txBody>
      </p:sp>
    </p:spTree>
    <p:extLst>
      <p:ext uri="{BB962C8B-B14F-4D97-AF65-F5344CB8AC3E}">
        <p14:creationId xmlns:p14="http://schemas.microsoft.com/office/powerpoint/2010/main" val="5892787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1E4FB-3CD7-40CD-96D5-023B4F111E83}"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FC290-AAC0-4B1C-8BFB-4E2FB4D8F6A9}" type="slidenum">
              <a:rPr lang="en-US" smtClean="0"/>
              <a:t>‹#›</a:t>
            </a:fld>
            <a:endParaRPr lang="en-US"/>
          </a:p>
        </p:txBody>
      </p:sp>
    </p:spTree>
    <p:extLst>
      <p:ext uri="{BB962C8B-B14F-4D97-AF65-F5344CB8AC3E}">
        <p14:creationId xmlns:p14="http://schemas.microsoft.com/office/powerpoint/2010/main" val="37732688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1E4FB-3CD7-40CD-96D5-023B4F111E83}"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5FC290-AAC0-4B1C-8BFB-4E2FB4D8F6A9}" type="slidenum">
              <a:rPr lang="en-US" smtClean="0"/>
              <a:t>‹#›</a:t>
            </a:fld>
            <a:endParaRPr lang="en-US"/>
          </a:p>
        </p:txBody>
      </p:sp>
    </p:spTree>
    <p:extLst>
      <p:ext uri="{BB962C8B-B14F-4D97-AF65-F5344CB8AC3E}">
        <p14:creationId xmlns:p14="http://schemas.microsoft.com/office/powerpoint/2010/main" val="35195673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1E4FB-3CD7-40CD-96D5-023B4F111E83}"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FC290-AAC0-4B1C-8BFB-4E2FB4D8F6A9}" type="slidenum">
              <a:rPr lang="en-US" smtClean="0"/>
              <a:t>‹#›</a:t>
            </a:fld>
            <a:endParaRPr lang="en-US"/>
          </a:p>
        </p:txBody>
      </p:sp>
    </p:spTree>
    <p:extLst>
      <p:ext uri="{BB962C8B-B14F-4D97-AF65-F5344CB8AC3E}">
        <p14:creationId xmlns:p14="http://schemas.microsoft.com/office/powerpoint/2010/main" val="34786045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1E4FB-3CD7-40CD-96D5-023B4F111E83}"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FC290-AAC0-4B1C-8BFB-4E2FB4D8F6A9}" type="slidenum">
              <a:rPr lang="en-US" smtClean="0"/>
              <a:t>‹#›</a:t>
            </a:fld>
            <a:endParaRPr lang="en-US"/>
          </a:p>
        </p:txBody>
      </p:sp>
    </p:spTree>
    <p:extLst>
      <p:ext uri="{BB962C8B-B14F-4D97-AF65-F5344CB8AC3E}">
        <p14:creationId xmlns:p14="http://schemas.microsoft.com/office/powerpoint/2010/main" val="10338993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1E4FB-3CD7-40CD-96D5-023B4F111E83}"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FC290-AAC0-4B1C-8BFB-4E2FB4D8F6A9}" type="slidenum">
              <a:rPr lang="en-US" smtClean="0"/>
              <a:t>‹#›</a:t>
            </a:fld>
            <a:endParaRPr lang="en-US"/>
          </a:p>
        </p:txBody>
      </p:sp>
    </p:spTree>
    <p:extLst>
      <p:ext uri="{BB962C8B-B14F-4D97-AF65-F5344CB8AC3E}">
        <p14:creationId xmlns:p14="http://schemas.microsoft.com/office/powerpoint/2010/main" val="647400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3670149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C1E4FB-3CD7-40CD-96D5-023B4F111E83}"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FC290-AAC0-4B1C-8BFB-4E2FB4D8F6A9}" type="slidenum">
              <a:rPr lang="en-US" smtClean="0"/>
              <a:t>‹#›</a:t>
            </a:fld>
            <a:endParaRPr lang="en-US"/>
          </a:p>
        </p:txBody>
      </p:sp>
    </p:spTree>
    <p:extLst>
      <p:ext uri="{BB962C8B-B14F-4D97-AF65-F5344CB8AC3E}">
        <p14:creationId xmlns:p14="http://schemas.microsoft.com/office/powerpoint/2010/main" val="20106124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DA5892-5C2B-4692-9754-2E99AE341342}"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4474D-454B-45FA-9690-D7832AB0A05F}" type="slidenum">
              <a:rPr lang="en-US" smtClean="0"/>
              <a:pPr/>
              <a:t>‹#›</a:t>
            </a:fld>
            <a:endParaRPr lang="en-US"/>
          </a:p>
        </p:txBody>
      </p:sp>
    </p:spTree>
    <p:extLst>
      <p:ext uri="{BB962C8B-B14F-4D97-AF65-F5344CB8AC3E}">
        <p14:creationId xmlns:p14="http://schemas.microsoft.com/office/powerpoint/2010/main" val="23950224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A5892-5C2B-4692-9754-2E99AE341342}"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4474D-454B-45FA-9690-D7832AB0A05F}" type="slidenum">
              <a:rPr lang="en-US" smtClean="0"/>
              <a:pPr/>
              <a:t>‹#›</a:t>
            </a:fld>
            <a:endParaRPr lang="en-US"/>
          </a:p>
        </p:txBody>
      </p:sp>
    </p:spTree>
    <p:extLst>
      <p:ext uri="{BB962C8B-B14F-4D97-AF65-F5344CB8AC3E}">
        <p14:creationId xmlns:p14="http://schemas.microsoft.com/office/powerpoint/2010/main" val="22377859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DA5892-5C2B-4692-9754-2E99AE341342}"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4474D-454B-45FA-9690-D7832AB0A05F}" type="slidenum">
              <a:rPr lang="en-US" smtClean="0"/>
              <a:pPr/>
              <a:t>‹#›</a:t>
            </a:fld>
            <a:endParaRPr lang="en-US"/>
          </a:p>
        </p:txBody>
      </p:sp>
    </p:spTree>
    <p:extLst>
      <p:ext uri="{BB962C8B-B14F-4D97-AF65-F5344CB8AC3E}">
        <p14:creationId xmlns:p14="http://schemas.microsoft.com/office/powerpoint/2010/main" val="35723762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DA5892-5C2B-4692-9754-2E99AE341342}"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F4474D-454B-45FA-9690-D7832AB0A05F}" type="slidenum">
              <a:rPr lang="en-US" smtClean="0"/>
              <a:pPr/>
              <a:t>‹#›</a:t>
            </a:fld>
            <a:endParaRPr lang="en-US"/>
          </a:p>
        </p:txBody>
      </p:sp>
    </p:spTree>
    <p:extLst>
      <p:ext uri="{BB962C8B-B14F-4D97-AF65-F5344CB8AC3E}">
        <p14:creationId xmlns:p14="http://schemas.microsoft.com/office/powerpoint/2010/main" val="19785597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DA5892-5C2B-4692-9754-2E99AE341342}" type="datetimeFigureOut">
              <a:rPr lang="en-US" smtClean="0"/>
              <a:pPr/>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F4474D-454B-45FA-9690-D7832AB0A05F}" type="slidenum">
              <a:rPr lang="en-US" smtClean="0"/>
              <a:pPr/>
              <a:t>‹#›</a:t>
            </a:fld>
            <a:endParaRPr lang="en-US"/>
          </a:p>
        </p:txBody>
      </p:sp>
    </p:spTree>
    <p:extLst>
      <p:ext uri="{BB962C8B-B14F-4D97-AF65-F5344CB8AC3E}">
        <p14:creationId xmlns:p14="http://schemas.microsoft.com/office/powerpoint/2010/main" val="29447080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DA5892-5C2B-4692-9754-2E99AE341342}" type="datetimeFigureOut">
              <a:rPr lang="en-US" smtClean="0"/>
              <a:pPr/>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F4474D-454B-45FA-9690-D7832AB0A05F}" type="slidenum">
              <a:rPr lang="en-US" smtClean="0"/>
              <a:pPr/>
              <a:t>‹#›</a:t>
            </a:fld>
            <a:endParaRPr lang="en-US"/>
          </a:p>
        </p:txBody>
      </p:sp>
    </p:spTree>
    <p:extLst>
      <p:ext uri="{BB962C8B-B14F-4D97-AF65-F5344CB8AC3E}">
        <p14:creationId xmlns:p14="http://schemas.microsoft.com/office/powerpoint/2010/main" val="29506563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A5892-5C2B-4692-9754-2E99AE341342}" type="datetimeFigureOut">
              <a:rPr lang="en-US" smtClean="0"/>
              <a:pPr/>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F4474D-454B-45FA-9690-D7832AB0A05F}" type="slidenum">
              <a:rPr lang="en-US" smtClean="0"/>
              <a:pPr/>
              <a:t>‹#›</a:t>
            </a:fld>
            <a:endParaRPr lang="en-US"/>
          </a:p>
        </p:txBody>
      </p:sp>
    </p:spTree>
    <p:extLst>
      <p:ext uri="{BB962C8B-B14F-4D97-AF65-F5344CB8AC3E}">
        <p14:creationId xmlns:p14="http://schemas.microsoft.com/office/powerpoint/2010/main" val="15323477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A5892-5C2B-4692-9754-2E99AE341342}"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F4474D-454B-45FA-9690-D7832AB0A05F}" type="slidenum">
              <a:rPr lang="en-US" smtClean="0"/>
              <a:pPr/>
              <a:t>‹#›</a:t>
            </a:fld>
            <a:endParaRPr lang="en-US"/>
          </a:p>
        </p:txBody>
      </p:sp>
    </p:spTree>
    <p:extLst>
      <p:ext uri="{BB962C8B-B14F-4D97-AF65-F5344CB8AC3E}">
        <p14:creationId xmlns:p14="http://schemas.microsoft.com/office/powerpoint/2010/main" val="18964291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A5892-5C2B-4692-9754-2E99AE341342}"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F4474D-454B-45FA-9690-D7832AB0A05F}" type="slidenum">
              <a:rPr lang="en-US" smtClean="0"/>
              <a:pPr/>
              <a:t>‹#›</a:t>
            </a:fld>
            <a:endParaRPr lang="en-US"/>
          </a:p>
        </p:txBody>
      </p:sp>
    </p:spTree>
    <p:extLst>
      <p:ext uri="{BB962C8B-B14F-4D97-AF65-F5344CB8AC3E}">
        <p14:creationId xmlns:p14="http://schemas.microsoft.com/office/powerpoint/2010/main" val="2325275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6247890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A5892-5C2B-4692-9754-2E99AE341342}"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4474D-454B-45FA-9690-D7832AB0A05F}" type="slidenum">
              <a:rPr lang="en-US" smtClean="0"/>
              <a:pPr/>
              <a:t>‹#›</a:t>
            </a:fld>
            <a:endParaRPr lang="en-US"/>
          </a:p>
        </p:txBody>
      </p:sp>
    </p:spTree>
    <p:extLst>
      <p:ext uri="{BB962C8B-B14F-4D97-AF65-F5344CB8AC3E}">
        <p14:creationId xmlns:p14="http://schemas.microsoft.com/office/powerpoint/2010/main" val="21164767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A5892-5C2B-4692-9754-2E99AE341342}"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4474D-454B-45FA-9690-D7832AB0A05F}" type="slidenum">
              <a:rPr lang="en-US" smtClean="0"/>
              <a:pPr/>
              <a:t>‹#›</a:t>
            </a:fld>
            <a:endParaRPr lang="en-US"/>
          </a:p>
        </p:txBody>
      </p:sp>
    </p:spTree>
    <p:extLst>
      <p:ext uri="{BB962C8B-B14F-4D97-AF65-F5344CB8AC3E}">
        <p14:creationId xmlns:p14="http://schemas.microsoft.com/office/powerpoint/2010/main" val="42653402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fld id="{E0DA9CC3-B985-4306-B652-DB1A0BC8BCB3}" type="slidenum">
              <a:rPr lang="en-US"/>
              <a:pPr/>
              <a:t>‹#›</a:t>
            </a:fld>
            <a:endParaRPr lang="en-US"/>
          </a:p>
        </p:txBody>
      </p:sp>
    </p:spTree>
    <p:extLst>
      <p:ext uri="{BB962C8B-B14F-4D97-AF65-F5344CB8AC3E}">
        <p14:creationId xmlns:p14="http://schemas.microsoft.com/office/powerpoint/2010/main" val="29442161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1AAAB-C4B5-40A6-BF2E-95BE56CBABBC}" type="slidenum">
              <a:rPr lang="en-US"/>
              <a:pPr>
                <a:defRPr/>
              </a:pPr>
              <a:t>‹#›</a:t>
            </a:fld>
            <a:endParaRPr lang="en-US"/>
          </a:p>
        </p:txBody>
      </p:sp>
    </p:spTree>
    <p:extLst>
      <p:ext uri="{BB962C8B-B14F-4D97-AF65-F5344CB8AC3E}">
        <p14:creationId xmlns:p14="http://schemas.microsoft.com/office/powerpoint/2010/main" val="33962957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a:defRPr/>
            </a:pPr>
            <a:fld id="{8C85B84A-5B6E-45F2-8946-BCD1155B8380}" type="slidenum">
              <a:rPr lang="ar-SA" altLang="en-US"/>
              <a:pPr>
                <a:defRPr/>
              </a:pPr>
              <a:t>‹#›</a:t>
            </a:fld>
            <a:endParaRPr lang="en-US" altLang="en-US"/>
          </a:p>
        </p:txBody>
      </p:sp>
    </p:spTree>
    <p:extLst>
      <p:ext uri="{BB962C8B-B14F-4D97-AF65-F5344CB8AC3E}">
        <p14:creationId xmlns:p14="http://schemas.microsoft.com/office/powerpoint/2010/main" val="41651729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a:defRPr/>
            </a:pPr>
            <a:fld id="{9638423A-2250-49FB-8959-248B0D328742}" type="slidenum">
              <a:rPr lang="ar-SA" altLang="en-US"/>
              <a:pPr>
                <a:defRPr/>
              </a:pPr>
              <a:t>‹#›</a:t>
            </a:fld>
            <a:endParaRPr lang="en-US" altLang="en-US"/>
          </a:p>
        </p:txBody>
      </p:sp>
    </p:spTree>
    <p:extLst>
      <p:ext uri="{BB962C8B-B14F-4D97-AF65-F5344CB8AC3E}">
        <p14:creationId xmlns:p14="http://schemas.microsoft.com/office/powerpoint/2010/main" val="37315974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a:defRPr/>
            </a:pPr>
            <a:fld id="{1C58EF9B-08B7-462D-AE79-0B52AD38E87D}" type="slidenum">
              <a:rPr lang="ar-SA" altLang="en-US"/>
              <a:pPr>
                <a:defRPr/>
              </a:pPr>
              <a:t>‹#›</a:t>
            </a:fld>
            <a:endParaRPr lang="en-US" altLang="en-US"/>
          </a:p>
        </p:txBody>
      </p:sp>
    </p:spTree>
    <p:extLst>
      <p:ext uri="{BB962C8B-B14F-4D97-AF65-F5344CB8AC3E}">
        <p14:creationId xmlns:p14="http://schemas.microsoft.com/office/powerpoint/2010/main" val="809898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a:defRPr/>
            </a:pPr>
            <a:fld id="{E0ABDD47-C2A8-4F0C-84AE-B3A44FDF0629}" type="slidenum">
              <a:rPr lang="ar-SA" altLang="en-US"/>
              <a:pPr>
                <a:defRPr/>
              </a:pPr>
              <a:t>‹#›</a:t>
            </a:fld>
            <a:endParaRPr lang="en-US" altLang="en-US"/>
          </a:p>
        </p:txBody>
      </p:sp>
    </p:spTree>
    <p:extLst>
      <p:ext uri="{BB962C8B-B14F-4D97-AF65-F5344CB8AC3E}">
        <p14:creationId xmlns:p14="http://schemas.microsoft.com/office/powerpoint/2010/main" val="369228176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a:defRPr/>
            </a:pPr>
            <a:fld id="{180EB5ED-03C7-4EDA-8088-D255307947D7}" type="slidenum">
              <a:rPr lang="ar-SA" altLang="en-US"/>
              <a:pPr>
                <a:defRPr/>
              </a:pPr>
              <a:t>‹#›</a:t>
            </a:fld>
            <a:endParaRPr lang="en-US" altLang="en-US"/>
          </a:p>
        </p:txBody>
      </p:sp>
    </p:spTree>
    <p:extLst>
      <p:ext uri="{BB962C8B-B14F-4D97-AF65-F5344CB8AC3E}">
        <p14:creationId xmlns:p14="http://schemas.microsoft.com/office/powerpoint/2010/main" val="25611174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a:defRPr/>
            </a:pPr>
            <a:fld id="{2C5D35D6-F373-436F-BCC2-D66B28358787}" type="slidenum">
              <a:rPr lang="ar-SA" altLang="en-US"/>
              <a:pPr>
                <a:defRPr/>
              </a:pPr>
              <a:t>‹#›</a:t>
            </a:fld>
            <a:endParaRPr lang="en-US" altLang="en-US"/>
          </a:p>
        </p:txBody>
      </p:sp>
    </p:spTree>
    <p:extLst>
      <p:ext uri="{BB962C8B-B14F-4D97-AF65-F5344CB8AC3E}">
        <p14:creationId xmlns:p14="http://schemas.microsoft.com/office/powerpoint/2010/main" val="225894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190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E5BA9B-B4B4-4A0A-A336-8AF0C33CA6C7}"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9155095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a:defRPr/>
            </a:pPr>
            <a:fld id="{3347FBBD-ECA3-4772-804C-6122DCDA976F}" type="slidenum">
              <a:rPr lang="ar-SA" altLang="en-US"/>
              <a:pPr>
                <a:defRPr/>
              </a:pPr>
              <a:t>‹#›</a:t>
            </a:fld>
            <a:endParaRPr lang="en-US" altLang="en-US"/>
          </a:p>
        </p:txBody>
      </p:sp>
    </p:spTree>
    <p:extLst>
      <p:ext uri="{BB962C8B-B14F-4D97-AF65-F5344CB8AC3E}">
        <p14:creationId xmlns:p14="http://schemas.microsoft.com/office/powerpoint/2010/main" val="28220433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a:defRPr/>
            </a:pPr>
            <a:fld id="{502A48CE-2614-48F8-AD89-C3B479EDEAE7}" type="slidenum">
              <a:rPr lang="ar-SA" altLang="en-US"/>
              <a:pPr>
                <a:defRPr/>
              </a:pPr>
              <a:t>‹#›</a:t>
            </a:fld>
            <a:endParaRPr lang="en-US" altLang="en-US"/>
          </a:p>
        </p:txBody>
      </p:sp>
    </p:spTree>
    <p:extLst>
      <p:ext uri="{BB962C8B-B14F-4D97-AF65-F5344CB8AC3E}">
        <p14:creationId xmlns:p14="http://schemas.microsoft.com/office/powerpoint/2010/main" val="35298851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a:defRPr/>
            </a:pPr>
            <a:fld id="{6B7B8946-036C-4CD7-9FEE-E93866689078}" type="slidenum">
              <a:rPr lang="ar-SA" altLang="en-US"/>
              <a:pPr>
                <a:defRPr/>
              </a:pPr>
              <a:t>‹#›</a:t>
            </a:fld>
            <a:endParaRPr lang="en-US" altLang="en-US"/>
          </a:p>
        </p:txBody>
      </p:sp>
    </p:spTree>
    <p:extLst>
      <p:ext uri="{BB962C8B-B14F-4D97-AF65-F5344CB8AC3E}">
        <p14:creationId xmlns:p14="http://schemas.microsoft.com/office/powerpoint/2010/main" val="17280695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a:defRPr/>
            </a:pPr>
            <a:fld id="{C18C0205-4A43-4A82-B91D-AD413F65FF36}" type="slidenum">
              <a:rPr lang="ar-SA" altLang="en-US"/>
              <a:pPr>
                <a:defRPr/>
              </a:pPr>
              <a:t>‹#›</a:t>
            </a:fld>
            <a:endParaRPr lang="en-US" altLang="en-US"/>
          </a:p>
        </p:txBody>
      </p:sp>
    </p:spTree>
    <p:extLst>
      <p:ext uri="{BB962C8B-B14F-4D97-AF65-F5344CB8AC3E}">
        <p14:creationId xmlns:p14="http://schemas.microsoft.com/office/powerpoint/2010/main" val="26357888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a:defRPr/>
            </a:pPr>
            <a:fld id="{B61FF5E4-51BA-4DA4-B465-1E501F2702E4}" type="slidenum">
              <a:rPr lang="ar-SA" altLang="en-US"/>
              <a:pPr>
                <a:defRPr/>
              </a:pPr>
              <a:t>‹#›</a:t>
            </a:fld>
            <a:endParaRPr lang="en-US" altLang="en-US"/>
          </a:p>
        </p:txBody>
      </p:sp>
    </p:spTree>
    <p:extLst>
      <p:ext uri="{BB962C8B-B14F-4D97-AF65-F5344CB8AC3E}">
        <p14:creationId xmlns:p14="http://schemas.microsoft.com/office/powerpoint/2010/main" val="31546276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0" y="0"/>
            <a:ext cx="12192000" cy="6858000"/>
          </a:xfrm>
          <a:prstGeom prst="rect">
            <a:avLst/>
          </a:prstGeom>
          <a:gradFill rotWithShape="0">
            <a:gsLst>
              <a:gs pos="0">
                <a:schemeClr val="tx2"/>
              </a:gs>
              <a:gs pos="50000">
                <a:srgbClr val="FFFFFF"/>
              </a:gs>
              <a:gs pos="100000">
                <a:schemeClr val="tx2"/>
              </a:gs>
            </a:gsLst>
            <a:lin ang="5400000" scaled="1"/>
          </a:gradFill>
          <a:ln w="9525">
            <a:solidFill>
              <a:schemeClr val="tx1"/>
            </a:solidFill>
            <a:miter lim="800000"/>
            <a:headEnd/>
            <a:tailEnd/>
          </a:ln>
          <a:effectLst/>
        </p:spPr>
        <p:txBody>
          <a:bodyPr wrap="none" anchor="ctr"/>
          <a:lstStyle/>
          <a:p>
            <a:pPr algn="r" rtl="1" eaLnBrk="1" fontAlgn="auto" hangingPunct="1">
              <a:spcBef>
                <a:spcPts val="0"/>
              </a:spcBef>
              <a:spcAft>
                <a:spcPts val="0"/>
              </a:spcAft>
              <a:defRPr/>
            </a:pPr>
            <a:endParaRPr lang="es-MX" sz="1800">
              <a:solidFill>
                <a:srgbClr val="FFFFFF"/>
              </a:solidFill>
              <a:latin typeface="Arial"/>
              <a:cs typeface="B Nazanin"/>
            </a:endParaRPr>
          </a:p>
        </p:txBody>
      </p:sp>
      <p:sp>
        <p:nvSpPr>
          <p:cNvPr id="2" name="1 Marcador de contenido"/>
          <p:cNvSpPr>
            <a:spLocks noGrp="1"/>
          </p:cNvSpPr>
          <p:nvPr>
            <p:ph/>
          </p:nvPr>
        </p:nvSpPr>
        <p:spPr>
          <a:xfrm>
            <a:off x="609600" y="274639"/>
            <a:ext cx="109728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601724380"/>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110744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smtClean="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1"/>
          </p:nvPr>
        </p:nvSpPr>
        <p:spPr/>
        <p:txBody>
          <a:bodyPr/>
          <a:lstStyle>
            <a:lvl1pPr algn="l" eaLnBrk="0" hangingPunct="0">
              <a:defRPr>
                <a:latin typeface="Times New Roman" panose="02020603050405020304" pitchFamily="18" charset="0"/>
              </a:defRPr>
            </a:lvl1pPr>
          </a:lstStyle>
          <a:p>
            <a:pPr>
              <a:defRPr/>
            </a:pPr>
            <a:fld id="{FF075975-F6EF-4961-94B1-9AC7A8CF0616}" type="slidenum">
              <a:rPr lang="ar-SA" altLang="en-US"/>
              <a:pPr>
                <a:defRPr/>
              </a:pPr>
              <a:t>‹#›</a:t>
            </a:fld>
            <a:endParaRPr lang="en-US" altLang="en-US"/>
          </a:p>
        </p:txBody>
      </p:sp>
    </p:spTree>
    <p:extLst>
      <p:ext uri="{BB962C8B-B14F-4D97-AF65-F5344CB8AC3E}">
        <p14:creationId xmlns:p14="http://schemas.microsoft.com/office/powerpoint/2010/main" val="33955184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12" descr="tbg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9"/>
            <a:ext cx="1219411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32762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93B770"/>
        </a:solidFill>
        <a:effectLst/>
      </p:bgPr>
    </p:bg>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2922967" y="2655767"/>
            <a:ext cx="6346000" cy="1546400"/>
          </a:xfrm>
          <a:prstGeom prst="rect">
            <a:avLst/>
          </a:prstGeom>
        </p:spPr>
        <p:txBody>
          <a:bodyPr spcFirstLastPara="1" wrap="square" lIns="91425" tIns="91425" rIns="91425" bIns="91425" anchor="ctr" anchorCtr="0"/>
          <a:lstStyle>
            <a:lvl1pPr lvl="0" algn="ctr">
              <a:spcBef>
                <a:spcPts val="0"/>
              </a:spcBef>
              <a:spcAft>
                <a:spcPts val="0"/>
              </a:spcAft>
              <a:buClr>
                <a:srgbClr val="FFFFFF"/>
              </a:buClr>
              <a:buSzPts val="5600"/>
              <a:buNone/>
              <a:defRPr sz="7466">
                <a:solidFill>
                  <a:srgbClr val="FFFFFF"/>
                </a:solidFill>
              </a:defRPr>
            </a:lvl1pPr>
            <a:lvl2pPr lvl="1" algn="ctr">
              <a:spcBef>
                <a:spcPts val="0"/>
              </a:spcBef>
              <a:spcAft>
                <a:spcPts val="0"/>
              </a:spcAft>
              <a:buClr>
                <a:srgbClr val="FFFFFF"/>
              </a:buClr>
              <a:buSzPts val="5600"/>
              <a:buNone/>
              <a:defRPr sz="7466">
                <a:solidFill>
                  <a:srgbClr val="FFFFFF"/>
                </a:solidFill>
              </a:defRPr>
            </a:lvl2pPr>
            <a:lvl3pPr lvl="2" algn="ctr">
              <a:spcBef>
                <a:spcPts val="0"/>
              </a:spcBef>
              <a:spcAft>
                <a:spcPts val="0"/>
              </a:spcAft>
              <a:buClr>
                <a:srgbClr val="FFFFFF"/>
              </a:buClr>
              <a:buSzPts val="5600"/>
              <a:buNone/>
              <a:defRPr sz="7466">
                <a:solidFill>
                  <a:srgbClr val="FFFFFF"/>
                </a:solidFill>
              </a:defRPr>
            </a:lvl3pPr>
            <a:lvl4pPr lvl="3" algn="ctr">
              <a:spcBef>
                <a:spcPts val="0"/>
              </a:spcBef>
              <a:spcAft>
                <a:spcPts val="0"/>
              </a:spcAft>
              <a:buClr>
                <a:srgbClr val="FFFFFF"/>
              </a:buClr>
              <a:buSzPts val="5600"/>
              <a:buNone/>
              <a:defRPr sz="7466">
                <a:solidFill>
                  <a:srgbClr val="FFFFFF"/>
                </a:solidFill>
              </a:defRPr>
            </a:lvl4pPr>
            <a:lvl5pPr lvl="4" algn="ctr">
              <a:spcBef>
                <a:spcPts val="0"/>
              </a:spcBef>
              <a:spcAft>
                <a:spcPts val="0"/>
              </a:spcAft>
              <a:buClr>
                <a:srgbClr val="FFFFFF"/>
              </a:buClr>
              <a:buSzPts val="5600"/>
              <a:buNone/>
              <a:defRPr sz="7466">
                <a:solidFill>
                  <a:srgbClr val="FFFFFF"/>
                </a:solidFill>
              </a:defRPr>
            </a:lvl5pPr>
            <a:lvl6pPr lvl="5" algn="ctr">
              <a:spcBef>
                <a:spcPts val="0"/>
              </a:spcBef>
              <a:spcAft>
                <a:spcPts val="0"/>
              </a:spcAft>
              <a:buClr>
                <a:srgbClr val="FFFFFF"/>
              </a:buClr>
              <a:buSzPts val="5600"/>
              <a:buNone/>
              <a:defRPr sz="7466">
                <a:solidFill>
                  <a:srgbClr val="FFFFFF"/>
                </a:solidFill>
              </a:defRPr>
            </a:lvl6pPr>
            <a:lvl7pPr lvl="6" algn="ctr">
              <a:spcBef>
                <a:spcPts val="0"/>
              </a:spcBef>
              <a:spcAft>
                <a:spcPts val="0"/>
              </a:spcAft>
              <a:buClr>
                <a:srgbClr val="FFFFFF"/>
              </a:buClr>
              <a:buSzPts val="5600"/>
              <a:buNone/>
              <a:defRPr sz="7466">
                <a:solidFill>
                  <a:srgbClr val="FFFFFF"/>
                </a:solidFill>
              </a:defRPr>
            </a:lvl7pPr>
            <a:lvl8pPr lvl="7" algn="ctr">
              <a:spcBef>
                <a:spcPts val="0"/>
              </a:spcBef>
              <a:spcAft>
                <a:spcPts val="0"/>
              </a:spcAft>
              <a:buClr>
                <a:srgbClr val="FFFFFF"/>
              </a:buClr>
              <a:buSzPts val="5600"/>
              <a:buNone/>
              <a:defRPr sz="7466">
                <a:solidFill>
                  <a:srgbClr val="FFFFFF"/>
                </a:solidFill>
              </a:defRPr>
            </a:lvl8pPr>
            <a:lvl9pPr lvl="8" algn="ctr">
              <a:spcBef>
                <a:spcPts val="0"/>
              </a:spcBef>
              <a:spcAft>
                <a:spcPts val="0"/>
              </a:spcAft>
              <a:buClr>
                <a:srgbClr val="FFFFFF"/>
              </a:buClr>
              <a:buSzPts val="5600"/>
              <a:buNone/>
              <a:defRPr sz="7466">
                <a:solidFill>
                  <a:srgbClr val="FFFFFF"/>
                </a:solidFill>
              </a:defRPr>
            </a:lvl9pPr>
          </a:lstStyle>
          <a:p>
            <a:endParaRPr/>
          </a:p>
        </p:txBody>
      </p:sp>
      <p:grpSp>
        <p:nvGrpSpPr>
          <p:cNvPr id="10" name="Shape 10"/>
          <p:cNvGrpSpPr/>
          <p:nvPr/>
        </p:nvGrpSpPr>
        <p:grpSpPr>
          <a:xfrm rot="-5400000">
            <a:off x="2470756" y="2112527"/>
            <a:ext cx="1868209" cy="7012940"/>
            <a:chOff x="818425" y="238125"/>
            <a:chExt cx="1395575" cy="5238750"/>
          </a:xfrm>
        </p:grpSpPr>
        <p:sp>
          <p:nvSpPr>
            <p:cNvPr id="11" name="Shape 11"/>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Shape 12"/>
            <p:cNvGrpSpPr/>
            <p:nvPr/>
          </p:nvGrpSpPr>
          <p:grpSpPr>
            <a:xfrm>
              <a:off x="818425" y="1334150"/>
              <a:ext cx="925100" cy="1370950"/>
              <a:chOff x="3112200" y="1334150"/>
              <a:chExt cx="925100" cy="1370950"/>
            </a:xfrm>
          </p:grpSpPr>
          <p:sp>
            <p:nvSpPr>
              <p:cNvPr id="13" name="Shape 13"/>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Shape 14"/>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Shape 15"/>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Shape 16"/>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Shape 17"/>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Shape 18"/>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Shape 19"/>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Shape 20"/>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Shape 21"/>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Shape 22"/>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Shape 23"/>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Shape 24"/>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Shape 25"/>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Shape 26"/>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Shape 27"/>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Shape 28"/>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Shape 29"/>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Shape 30"/>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Shape 31"/>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Shape 32"/>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 name="Shape 33"/>
            <p:cNvGrpSpPr/>
            <p:nvPr/>
          </p:nvGrpSpPr>
          <p:grpSpPr>
            <a:xfrm>
              <a:off x="1583150" y="1350000"/>
              <a:ext cx="216775" cy="269625"/>
              <a:chOff x="3876925" y="1350000"/>
              <a:chExt cx="216775" cy="269625"/>
            </a:xfrm>
          </p:grpSpPr>
          <p:sp>
            <p:nvSpPr>
              <p:cNvPr id="34" name="Shape 34"/>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Shape 35"/>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Shape 36"/>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Shape 37"/>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Shape 38"/>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 name="Shape 39"/>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Shape 40"/>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Shape 41"/>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Shape 42"/>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Shape 43"/>
            <p:cNvGrpSpPr/>
            <p:nvPr/>
          </p:nvGrpSpPr>
          <p:grpSpPr>
            <a:xfrm>
              <a:off x="1863325" y="2900650"/>
              <a:ext cx="206200" cy="244975"/>
              <a:chOff x="4157100" y="2900650"/>
              <a:chExt cx="206200" cy="244975"/>
            </a:xfrm>
          </p:grpSpPr>
          <p:sp>
            <p:nvSpPr>
              <p:cNvPr id="44" name="Shape 44"/>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Shape 45"/>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Shape 46"/>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Shape 47"/>
            <p:cNvGrpSpPr/>
            <p:nvPr/>
          </p:nvGrpSpPr>
          <p:grpSpPr>
            <a:xfrm>
              <a:off x="1923250" y="773800"/>
              <a:ext cx="290750" cy="361250"/>
              <a:chOff x="4217025" y="773800"/>
              <a:chExt cx="290750" cy="361250"/>
            </a:xfrm>
          </p:grpSpPr>
          <p:sp>
            <p:nvSpPr>
              <p:cNvPr id="48" name="Shape 48"/>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Shape 49"/>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Shape 50"/>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Shape 51"/>
            <p:cNvGrpSpPr/>
            <p:nvPr/>
          </p:nvGrpSpPr>
          <p:grpSpPr>
            <a:xfrm>
              <a:off x="959375" y="2320925"/>
              <a:ext cx="149800" cy="299575"/>
              <a:chOff x="3253150" y="2320925"/>
              <a:chExt cx="149800" cy="299575"/>
            </a:xfrm>
          </p:grpSpPr>
          <p:sp>
            <p:nvSpPr>
              <p:cNvPr id="52" name="Shape 52"/>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Shape 53"/>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Shape 54"/>
            <p:cNvGrpSpPr/>
            <p:nvPr/>
          </p:nvGrpSpPr>
          <p:grpSpPr>
            <a:xfrm>
              <a:off x="1193750" y="3986125"/>
              <a:ext cx="766525" cy="1452000"/>
              <a:chOff x="3487525" y="3986125"/>
              <a:chExt cx="766525" cy="1452000"/>
            </a:xfrm>
          </p:grpSpPr>
          <p:sp>
            <p:nvSpPr>
              <p:cNvPr id="55" name="Shape 55"/>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Shape 56"/>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Shape 57"/>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Shape 58"/>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 name="Shape 59"/>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Shape 60"/>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Shape 61"/>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Shape 62"/>
            <p:cNvGrpSpPr/>
            <p:nvPr/>
          </p:nvGrpSpPr>
          <p:grpSpPr>
            <a:xfrm>
              <a:off x="1216650" y="5036325"/>
              <a:ext cx="169175" cy="269650"/>
              <a:chOff x="3510425" y="5036325"/>
              <a:chExt cx="169175" cy="269650"/>
            </a:xfrm>
          </p:grpSpPr>
          <p:sp>
            <p:nvSpPr>
              <p:cNvPr id="63" name="Shape 63"/>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Shape 64"/>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Shape 65"/>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Shape 66"/>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7" name="Shape 67"/>
          <p:cNvGrpSpPr/>
          <p:nvPr/>
        </p:nvGrpSpPr>
        <p:grpSpPr>
          <a:xfrm rot="5400000">
            <a:off x="7853022" y="-2267573"/>
            <a:ext cx="1868209" cy="7012940"/>
            <a:chOff x="818425" y="238125"/>
            <a:chExt cx="1395575" cy="5238750"/>
          </a:xfrm>
        </p:grpSpPr>
        <p:sp>
          <p:nvSpPr>
            <p:cNvPr id="68" name="Shape 68"/>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9" name="Shape 69"/>
            <p:cNvGrpSpPr/>
            <p:nvPr/>
          </p:nvGrpSpPr>
          <p:grpSpPr>
            <a:xfrm>
              <a:off x="818425" y="1334150"/>
              <a:ext cx="925100" cy="1370950"/>
              <a:chOff x="3112200" y="1334150"/>
              <a:chExt cx="925100" cy="1370950"/>
            </a:xfrm>
          </p:grpSpPr>
          <p:sp>
            <p:nvSpPr>
              <p:cNvPr id="70" name="Shape 70"/>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Shape 71"/>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Shape 72"/>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Shape 73"/>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Shape 74"/>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Shape 75"/>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Shape 76"/>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Shape 77"/>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Shape 78"/>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Shape 79"/>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Shape 80"/>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Shape 81"/>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Shape 82"/>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Shape 83"/>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Shape 84"/>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Shape 85"/>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Shape 86"/>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Shape 87"/>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Shape 88"/>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9" name="Shape 89"/>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0" name="Shape 90"/>
            <p:cNvGrpSpPr/>
            <p:nvPr/>
          </p:nvGrpSpPr>
          <p:grpSpPr>
            <a:xfrm>
              <a:off x="1583150" y="1350000"/>
              <a:ext cx="216775" cy="269625"/>
              <a:chOff x="3876925" y="1350000"/>
              <a:chExt cx="216775" cy="269625"/>
            </a:xfrm>
          </p:grpSpPr>
          <p:sp>
            <p:nvSpPr>
              <p:cNvPr id="91" name="Shape 91"/>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Shape 92"/>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Shape 93"/>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Shape 94"/>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Shape 95"/>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6" name="Shape 96"/>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Shape 97"/>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Shape 98"/>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Shape 99"/>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0" name="Shape 100"/>
            <p:cNvGrpSpPr/>
            <p:nvPr/>
          </p:nvGrpSpPr>
          <p:grpSpPr>
            <a:xfrm>
              <a:off x="1863325" y="2900650"/>
              <a:ext cx="206200" cy="244975"/>
              <a:chOff x="4157100" y="2900650"/>
              <a:chExt cx="206200" cy="244975"/>
            </a:xfrm>
          </p:grpSpPr>
          <p:sp>
            <p:nvSpPr>
              <p:cNvPr id="101" name="Shape 101"/>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Shape 102"/>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Shape 103"/>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 name="Shape 104"/>
            <p:cNvGrpSpPr/>
            <p:nvPr/>
          </p:nvGrpSpPr>
          <p:grpSpPr>
            <a:xfrm>
              <a:off x="1923250" y="773800"/>
              <a:ext cx="290750" cy="361250"/>
              <a:chOff x="4217025" y="773800"/>
              <a:chExt cx="290750" cy="361250"/>
            </a:xfrm>
          </p:grpSpPr>
          <p:sp>
            <p:nvSpPr>
              <p:cNvPr id="105" name="Shape 105"/>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Shape 106"/>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Shape 107"/>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 name="Shape 108"/>
            <p:cNvGrpSpPr/>
            <p:nvPr/>
          </p:nvGrpSpPr>
          <p:grpSpPr>
            <a:xfrm>
              <a:off x="959375" y="2320925"/>
              <a:ext cx="149800" cy="299575"/>
              <a:chOff x="3253150" y="2320925"/>
              <a:chExt cx="149800" cy="299575"/>
            </a:xfrm>
          </p:grpSpPr>
          <p:sp>
            <p:nvSpPr>
              <p:cNvPr id="109" name="Shape 109"/>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Shape 110"/>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 name="Shape 111"/>
            <p:cNvGrpSpPr/>
            <p:nvPr/>
          </p:nvGrpSpPr>
          <p:grpSpPr>
            <a:xfrm>
              <a:off x="1193750" y="3986125"/>
              <a:ext cx="766525" cy="1452000"/>
              <a:chOff x="3487525" y="3986125"/>
              <a:chExt cx="766525" cy="1452000"/>
            </a:xfrm>
          </p:grpSpPr>
          <p:sp>
            <p:nvSpPr>
              <p:cNvPr id="112" name="Shape 112"/>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Shape 113"/>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Shape 114"/>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Shape 115"/>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Shape 116"/>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Shape 117"/>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Shape 118"/>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9" name="Shape 119"/>
            <p:cNvGrpSpPr/>
            <p:nvPr/>
          </p:nvGrpSpPr>
          <p:grpSpPr>
            <a:xfrm>
              <a:off x="1216650" y="5036325"/>
              <a:ext cx="169175" cy="269650"/>
              <a:chOff x="3510425" y="5036325"/>
              <a:chExt cx="169175" cy="269650"/>
            </a:xfrm>
          </p:grpSpPr>
          <p:sp>
            <p:nvSpPr>
              <p:cNvPr id="120" name="Shape 120"/>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Shape 121"/>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Shape 122"/>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Shape 123"/>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0223816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838633" y="782633"/>
            <a:ext cx="8012800" cy="11432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8" name="Shape 208"/>
          <p:cNvSpPr txBox="1">
            <a:spLocks noGrp="1"/>
          </p:cNvSpPr>
          <p:nvPr>
            <p:ph type="body" idx="1"/>
          </p:nvPr>
        </p:nvSpPr>
        <p:spPr>
          <a:xfrm>
            <a:off x="838633" y="2006600"/>
            <a:ext cx="8012800" cy="4340800"/>
          </a:xfrm>
          <a:prstGeom prst="rect">
            <a:avLst/>
          </a:prstGeom>
        </p:spPr>
        <p:txBody>
          <a:bodyPr spcFirstLastPara="1" wrap="square" lIns="91425" tIns="91425" rIns="91425" bIns="91425" anchor="t" anchorCtr="0"/>
          <a:lstStyle>
            <a:lvl1pPr marL="609585" lvl="0" indent="-423323">
              <a:spcBef>
                <a:spcPts val="800"/>
              </a:spcBef>
              <a:spcAft>
                <a:spcPts val="0"/>
              </a:spcAft>
              <a:buSzPts val="1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grpSp>
        <p:nvGrpSpPr>
          <p:cNvPr id="209" name="Shape 209"/>
          <p:cNvGrpSpPr/>
          <p:nvPr/>
        </p:nvGrpSpPr>
        <p:grpSpPr>
          <a:xfrm>
            <a:off x="9477656" y="-77473"/>
            <a:ext cx="1868209" cy="7012940"/>
            <a:chOff x="818425" y="238125"/>
            <a:chExt cx="1395575" cy="5238750"/>
          </a:xfrm>
        </p:grpSpPr>
        <p:sp>
          <p:nvSpPr>
            <p:cNvPr id="210" name="Shape 210"/>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1" name="Shape 211"/>
            <p:cNvGrpSpPr/>
            <p:nvPr/>
          </p:nvGrpSpPr>
          <p:grpSpPr>
            <a:xfrm>
              <a:off x="818425" y="1334150"/>
              <a:ext cx="925100" cy="1370950"/>
              <a:chOff x="3112200" y="1334150"/>
              <a:chExt cx="925100" cy="1370950"/>
            </a:xfrm>
          </p:grpSpPr>
          <p:sp>
            <p:nvSpPr>
              <p:cNvPr id="212" name="Shape 212"/>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Shape 213"/>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Shape 214"/>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Shape 215"/>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Shape 216"/>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Shape 217"/>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Shape 218"/>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Shape 219"/>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Shape 220"/>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Shape 221"/>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Shape 222"/>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Shape 223"/>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Shape 224"/>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Shape 225"/>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Shape 226"/>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Shape 227"/>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Shape 228"/>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Shape 229"/>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Shape 230"/>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1" name="Shape 231"/>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2" name="Shape 232"/>
            <p:cNvGrpSpPr/>
            <p:nvPr/>
          </p:nvGrpSpPr>
          <p:grpSpPr>
            <a:xfrm>
              <a:off x="1583150" y="1350000"/>
              <a:ext cx="216775" cy="269625"/>
              <a:chOff x="3876925" y="1350000"/>
              <a:chExt cx="216775" cy="269625"/>
            </a:xfrm>
          </p:grpSpPr>
          <p:sp>
            <p:nvSpPr>
              <p:cNvPr id="233" name="Shape 233"/>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Shape 234"/>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Shape 235"/>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Shape 236"/>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Shape 237"/>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8" name="Shape 238"/>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Shape 239"/>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Shape 240"/>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Shape 241"/>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2" name="Shape 242"/>
            <p:cNvGrpSpPr/>
            <p:nvPr/>
          </p:nvGrpSpPr>
          <p:grpSpPr>
            <a:xfrm>
              <a:off x="1863325" y="2900650"/>
              <a:ext cx="206200" cy="244975"/>
              <a:chOff x="4157100" y="2900650"/>
              <a:chExt cx="206200" cy="244975"/>
            </a:xfrm>
          </p:grpSpPr>
          <p:sp>
            <p:nvSpPr>
              <p:cNvPr id="243" name="Shape 243"/>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Shape 244"/>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Shape 245"/>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 name="Shape 246"/>
            <p:cNvGrpSpPr/>
            <p:nvPr/>
          </p:nvGrpSpPr>
          <p:grpSpPr>
            <a:xfrm>
              <a:off x="1923250" y="773800"/>
              <a:ext cx="290750" cy="361250"/>
              <a:chOff x="4217025" y="773800"/>
              <a:chExt cx="290750" cy="361250"/>
            </a:xfrm>
          </p:grpSpPr>
          <p:sp>
            <p:nvSpPr>
              <p:cNvPr id="247" name="Shape 247"/>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Shape 248"/>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Shape 24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 name="Shape 250"/>
            <p:cNvGrpSpPr/>
            <p:nvPr/>
          </p:nvGrpSpPr>
          <p:grpSpPr>
            <a:xfrm>
              <a:off x="959375" y="2320925"/>
              <a:ext cx="149800" cy="299575"/>
              <a:chOff x="3253150" y="2320925"/>
              <a:chExt cx="149800" cy="299575"/>
            </a:xfrm>
          </p:grpSpPr>
          <p:sp>
            <p:nvSpPr>
              <p:cNvPr id="251" name="Shape 251"/>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Shape 252"/>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 name="Shape 253"/>
            <p:cNvGrpSpPr/>
            <p:nvPr/>
          </p:nvGrpSpPr>
          <p:grpSpPr>
            <a:xfrm>
              <a:off x="1193750" y="3986125"/>
              <a:ext cx="766525" cy="1452000"/>
              <a:chOff x="3487525" y="3986125"/>
              <a:chExt cx="766525" cy="1452000"/>
            </a:xfrm>
          </p:grpSpPr>
          <p:sp>
            <p:nvSpPr>
              <p:cNvPr id="254" name="Shape 254"/>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Shape 255"/>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Shape 256"/>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Shape 257"/>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8" name="Shape 258"/>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Shape 259"/>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Shape 260"/>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1" name="Shape 261"/>
            <p:cNvGrpSpPr/>
            <p:nvPr/>
          </p:nvGrpSpPr>
          <p:grpSpPr>
            <a:xfrm>
              <a:off x="1216650" y="5036325"/>
              <a:ext cx="169175" cy="269650"/>
              <a:chOff x="3510425" y="5036325"/>
              <a:chExt cx="169175" cy="269650"/>
            </a:xfrm>
          </p:grpSpPr>
          <p:sp>
            <p:nvSpPr>
              <p:cNvPr id="262" name="Shape 262"/>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Shape 263"/>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Shape 264"/>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Shape 265"/>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66" name="Shape 266"/>
          <p:cNvGrpSpPr/>
          <p:nvPr/>
        </p:nvGrpSpPr>
        <p:grpSpPr>
          <a:xfrm rot="-9319279">
            <a:off x="602668" y="1055949"/>
            <a:ext cx="389219" cy="483595"/>
            <a:chOff x="4217025" y="773800"/>
            <a:chExt cx="290750" cy="361250"/>
          </a:xfrm>
        </p:grpSpPr>
        <p:sp>
          <p:nvSpPr>
            <p:cNvPr id="267" name="Shape 267"/>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Shape 268"/>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Shape 26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82741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E5BA9B-B4B4-4A0A-A336-8AF0C33CA6C7}"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405706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E5BA9B-B4B4-4A0A-A336-8AF0C33CA6C7}" type="datetimeFigureOut">
              <a:rPr lang="en-US" smtClean="0"/>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1432637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E5BA9B-B4B4-4A0A-A336-8AF0C33CA6C7}" type="datetimeFigureOut">
              <a:rPr lang="en-US" smtClean="0"/>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3423946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5BA9B-B4B4-4A0A-A336-8AF0C33CA6C7}" type="datetimeFigureOut">
              <a:rPr lang="en-US" smtClean="0"/>
              <a:t>1/26/2022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454024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E5BA9B-B4B4-4A0A-A336-8AF0C33CA6C7}"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5350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E5BA9B-B4B4-4A0A-A336-8AF0C33CA6C7}"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1167283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956668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06975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19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598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388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613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280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720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713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999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4241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179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681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82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798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71AAAB-C4B5-40A6-BF2E-95BE56CBABB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4187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29E732-D498-4BF9-A066-0B4A8EB23D94}"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434296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3327DC-A7FE-46C2-8EAC-C279555CCB87}"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557792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D0AD7B-F3FE-4918-9BAD-3A4C52C3A208}"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690148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B0800F-B708-4066-A456-BE2AD99017D4}"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394431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F0471A-3FD9-4B9F-8568-1468661BC57C}"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957349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ED849D-5C15-4B7B-8774-CCF90E3E6525}"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2971135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056B51-2685-4890-9993-2101EC0B40D4}"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131209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B87DA7-31B4-4D0D-881D-950C1BB310DE}"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2002192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D88B05-5454-4D73-B949-FEFB7BA2BE19}"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52815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734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F9442C-66C2-4267-A1C5-C44F8E25424F}"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522681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993996D-1A19-4765-81F8-1D39B9A83A9E}"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4142552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A5C7DB-D196-4487-B5E6-2060A3E3C7B3}"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181878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E7BE77-B5AE-4042-A1E0-DB87CA6A877F}"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369507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B3874AD-C15F-48CD-8417-E458DE57F687}"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427896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F4CC277-7D0E-4ADE-BA99-FBEC85110649}"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721952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A4FD30C-E63F-4512-A487-D58237829258}"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4120300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3467" y="1714500"/>
            <a:ext cx="4910667"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57333" y="1714500"/>
            <a:ext cx="4910667"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E68DD10-B296-4733-A087-C40446C17493}"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956204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776E027-DC9C-47CB-BBAD-AD6BDC237D5D}"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2456779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0A83C7F-5FC9-40C3-826E-AA44344D4868}"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7985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057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98C47DA-1956-459F-887A-9F39656B2001}"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3072216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07E8F6F-F95F-4CD7-865A-A037CB2AEC6B}"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24189602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D7226BC-B083-4E0E-84CA-ADBBC19A584A}"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12045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AE9613D-2F54-4941-9D42-10A476ACF659}"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069716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53400" y="228600"/>
            <a:ext cx="25146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73406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F04EF04-0F60-4E75-8685-5789C54BDF92}"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3001078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0584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43467" y="1714500"/>
            <a:ext cx="10024533" cy="4152900"/>
          </a:xfrm>
        </p:spPr>
        <p:txBody>
          <a:bodyPr/>
          <a:lstStyle/>
          <a:p>
            <a:endParaRPr lang="en-US"/>
          </a:p>
        </p:txBody>
      </p:sp>
      <p:sp>
        <p:nvSpPr>
          <p:cNvPr id="4" name="Slide Number Placeholder 3"/>
          <p:cNvSpPr>
            <a:spLocks noGrp="1"/>
          </p:cNvSpPr>
          <p:nvPr>
            <p:ph type="sldNum" sz="quarter" idx="10"/>
          </p:nvPr>
        </p:nvSpPr>
        <p:spPr>
          <a:xfrm>
            <a:off x="8432801" y="5943600"/>
            <a:ext cx="2258484" cy="457200"/>
          </a:xfrm>
        </p:spPr>
        <p:txBody>
          <a:bodyPr/>
          <a:lstStyle>
            <a:lvl1pPr>
              <a:defRPr/>
            </a:lvl1pPr>
          </a:lstStyle>
          <a:p>
            <a:fld id="{E182BBA1-8AA1-4B08-8507-A60A34FE986C}"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260910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058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43467" y="1714500"/>
            <a:ext cx="4910667"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5757333" y="1714500"/>
            <a:ext cx="4910667" cy="4152900"/>
          </a:xfrm>
        </p:spPr>
        <p:txBody>
          <a:bodyPr/>
          <a:lstStyle/>
          <a:p>
            <a:endParaRPr lang="en-US"/>
          </a:p>
        </p:txBody>
      </p:sp>
      <p:sp>
        <p:nvSpPr>
          <p:cNvPr id="5" name="Slide Number Placeholder 4"/>
          <p:cNvSpPr>
            <a:spLocks noGrp="1"/>
          </p:cNvSpPr>
          <p:nvPr>
            <p:ph type="sldNum" sz="quarter" idx="10"/>
          </p:nvPr>
        </p:nvSpPr>
        <p:spPr>
          <a:xfrm>
            <a:off x="8432801" y="5943600"/>
            <a:ext cx="2258484" cy="457200"/>
          </a:xfrm>
        </p:spPr>
        <p:txBody>
          <a:bodyPr/>
          <a:lstStyle>
            <a:lvl1pPr>
              <a:defRPr/>
            </a:lvl1pPr>
          </a:lstStyle>
          <a:p>
            <a:fld id="{684CAD8B-A11B-4C10-9C50-3E9FAFE4E482}"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276721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058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43467" y="1714500"/>
            <a:ext cx="4910667"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5757333" y="1714500"/>
            <a:ext cx="4910667" cy="4152900"/>
          </a:xfrm>
        </p:spPr>
        <p:txBody>
          <a:bodyPr/>
          <a:lstStyle/>
          <a:p>
            <a:endParaRPr lang="en-US"/>
          </a:p>
        </p:txBody>
      </p:sp>
      <p:sp>
        <p:nvSpPr>
          <p:cNvPr id="5" name="Slide Number Placeholder 4"/>
          <p:cNvSpPr>
            <a:spLocks noGrp="1"/>
          </p:cNvSpPr>
          <p:nvPr>
            <p:ph type="sldNum" sz="quarter" idx="10"/>
          </p:nvPr>
        </p:nvSpPr>
        <p:spPr>
          <a:xfrm>
            <a:off x="8432801" y="5943600"/>
            <a:ext cx="2258484" cy="457200"/>
          </a:xfrm>
        </p:spPr>
        <p:txBody>
          <a:bodyPr/>
          <a:lstStyle>
            <a:lvl1pPr>
              <a:defRPr/>
            </a:lvl1pPr>
          </a:lstStyle>
          <a:p>
            <a:fld id="{DDD855D8-1CF2-46D5-9C76-E5518F30FAF6}"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3366279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8354" name="Rectangle 2"/>
          <p:cNvSpPr>
            <a:spLocks noGrp="1" noChangeArrowheads="1"/>
          </p:cNvSpPr>
          <p:nvPr>
            <p:ph type="ctrTitle"/>
          </p:nvPr>
        </p:nvSpPr>
        <p:spPr>
          <a:xfrm>
            <a:off x="0" y="2514600"/>
            <a:ext cx="12192000" cy="914400"/>
          </a:xfrm>
        </p:spPr>
        <p:txBody>
          <a:bodyPr/>
          <a:lstStyle>
            <a:lvl1pPr algn="ctr">
              <a:defRPr sz="5400"/>
            </a:lvl1pPr>
          </a:lstStyle>
          <a:p>
            <a:r>
              <a:rPr lang="en-US"/>
              <a:t>Click to edit Master title style</a:t>
            </a:r>
          </a:p>
        </p:txBody>
      </p:sp>
      <p:sp>
        <p:nvSpPr>
          <p:cNvPr id="228355" name="Rectangle 3"/>
          <p:cNvSpPr>
            <a:spLocks noGrp="1" noChangeArrowheads="1"/>
          </p:cNvSpPr>
          <p:nvPr>
            <p:ph type="subTitle" idx="1"/>
          </p:nvPr>
        </p:nvSpPr>
        <p:spPr>
          <a:xfrm>
            <a:off x="0" y="3479800"/>
            <a:ext cx="12192000" cy="6350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BF75B27C-2032-4647-B72F-11CE2CC58EEA}"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96453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586A14B8-1553-4695-A41A-5B1BEBC81C0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82177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1/26/2022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824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91C9DF9B-B473-401A-BD10-0848413EC47F}"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574733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752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7200" y="1752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4DC8774A-56EA-486C-80AF-E57AB1BB437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569727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mtClean="0"/>
            </a:lvl1pPr>
          </a:lstStyle>
          <a:p>
            <a:pPr>
              <a:defRPr/>
            </a:pPr>
            <a:fld id="{9ED9E98A-64A0-482E-840D-53CC7FE9E800}"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981850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0EDA79B8-2300-4AFD-B76F-C8F1216E0A0F}"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050785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F5081AEA-1043-42C0-99D1-7CADDD81D48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006739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66B9F70A-27A5-40FB-A122-84C1A2B94135}"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349773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3A97C1E1-68BA-40FC-B678-F5016C05F70A}"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5504074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7240D06-8975-49AA-9B41-CE05D1788AD9}"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647526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685800"/>
            <a:ext cx="27432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685800"/>
            <a:ext cx="80264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EE4CF3E0-6B60-4264-BCE9-DC712A465615}"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1402792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752600"/>
            <a:ext cx="538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807200" y="1752600"/>
            <a:ext cx="5384800" cy="50292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5ED71BB9-985A-4245-A81A-D8C7D6A9532A}"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86555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734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685800"/>
            <a:ext cx="109728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6B2FD222-262A-46B8-88E4-A709618D06C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1712636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19200" y="1752600"/>
            <a:ext cx="10972800" cy="50292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5FDFE920-919F-4B99-8061-425C09CCE412}"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795546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752600"/>
            <a:ext cx="538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807200" y="1752600"/>
            <a:ext cx="5384800" cy="50292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B3DB71AC-4645-43EE-8AE2-9513569D331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715207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30230623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40244087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3CE45D-149B-489A-9DBE-CD57C244488D}"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5029370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3CE45D-149B-489A-9DBE-CD57C244488D}"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1524162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3CE45D-149B-489A-9DBE-CD57C244488D}" type="datetimeFigureOut">
              <a:rPr lang="en-US" smtClean="0"/>
              <a:pPr/>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2963552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3CE45D-149B-489A-9DBE-CD57C244488D}" type="datetimeFigureOut">
              <a:rPr lang="en-US" smtClean="0"/>
              <a:pPr/>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32467817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CE45D-149B-489A-9DBE-CD57C244488D}" type="datetimeFigureOut">
              <a:rPr lang="en-US" smtClean="0"/>
              <a:pPr/>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1511119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0113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3CE45D-149B-489A-9DBE-CD57C244488D}"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32019048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3CE45D-149B-489A-9DBE-CD57C244488D}"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27649000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13432249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pPr/>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3992223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1AAAB-C4B5-40A6-BF2E-95BE56CBABBC}" type="slidenum">
              <a:rPr lang="en-US"/>
              <a:pPr>
                <a:defRPr/>
              </a:pPr>
              <a:t>‹#›</a:t>
            </a:fld>
            <a:endParaRPr lang="en-US"/>
          </a:p>
        </p:txBody>
      </p:sp>
    </p:spTree>
    <p:extLst>
      <p:ext uri="{BB962C8B-B14F-4D97-AF65-F5344CB8AC3E}">
        <p14:creationId xmlns:p14="http://schemas.microsoft.com/office/powerpoint/2010/main" val="13938859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fld id="{E0DA9CC3-B985-4306-B652-DB1A0BC8BCB3}" type="slidenum">
              <a:rPr lang="en-US"/>
              <a:pPr/>
              <a:t>‹#›</a:t>
            </a:fld>
            <a:endParaRPr lang="en-US"/>
          </a:p>
        </p:txBody>
      </p:sp>
    </p:spTree>
    <p:extLst>
      <p:ext uri="{BB962C8B-B14F-4D97-AF65-F5344CB8AC3E}">
        <p14:creationId xmlns:p14="http://schemas.microsoft.com/office/powerpoint/2010/main" val="11501346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5340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42740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35329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333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0.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6" Type="http://schemas.openxmlformats.org/officeDocument/2006/relationships/theme" Target="../theme/theme1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4.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theme" Target="../theme/theme16.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209.xml"/><Relationship Id="rId1"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1/26/2022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19179184"/>
      </p:ext>
    </p:extLst>
  </p:cSld>
  <p:clrMap bg1="dk1" tx1="lt1" bg2="dk2" tx2="lt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 id="2147484494" r:id="rId14"/>
    <p:sldLayoutId id="2147484495" r:id="rId15"/>
    <p:sldLayoutId id="2147484496" r:id="rId16"/>
    <p:sldLayoutId id="214748449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79608B9E-CA24-4AFB-A2A9-B0D8E577BC25}" type="datetime1">
              <a:rPr lang="en-US" smtClean="0">
                <a:solidFill>
                  <a:srgbClr val="575F6D"/>
                </a:solidFill>
              </a:rPr>
              <a:pPr/>
              <a:t>1/26/2022</a:t>
            </a:fld>
            <a:endParaRPr lang="en-US">
              <a:solidFill>
                <a:srgbClr val="575F6D"/>
              </a:solidFill>
            </a:endParaRPr>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solidFill>
                <a:srgbClr val="575F6D"/>
              </a:solidFill>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CECF5EDE-F728-4710-9C64-4649C4F4D45E}" type="slidenum">
              <a:rPr lang="en-US" smtClean="0"/>
              <a:pPr/>
              <a:t>‹#›</a:t>
            </a:fld>
            <a:endParaRPr lang="en-US"/>
          </a:p>
        </p:txBody>
      </p:sp>
    </p:spTree>
    <p:extLst>
      <p:ext uri="{BB962C8B-B14F-4D97-AF65-F5344CB8AC3E}">
        <p14:creationId xmlns:p14="http://schemas.microsoft.com/office/powerpoint/2010/main" val="2767051673"/>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7757106"/>
      </p:ext>
    </p:extLst>
  </p:cSld>
  <p:clrMap bg1="dk1" tx1="lt1" bg2="dk2" tx2="lt2" accent1="accent1" accent2="accent2" accent3="accent3" accent4="accent4" accent5="accent5" accent6="accent6" hlink="hlink" folHlink="folHlink"/>
  <p:sldLayoutIdLst>
    <p:sldLayoutId id="2147484688" r:id="rId1"/>
    <p:sldLayoutId id="2147484689" r:id="rId2"/>
    <p:sldLayoutId id="2147484690" r:id="rId3"/>
    <p:sldLayoutId id="2147484691" r:id="rId4"/>
    <p:sldLayoutId id="2147484692" r:id="rId5"/>
    <p:sldLayoutId id="2147484693" r:id="rId6"/>
    <p:sldLayoutId id="2147484694" r:id="rId7"/>
    <p:sldLayoutId id="2147484695" r:id="rId8"/>
    <p:sldLayoutId id="2147484696" r:id="rId9"/>
    <p:sldLayoutId id="2147484697" r:id="rId10"/>
    <p:sldLayoutId id="2147484698" r:id="rId11"/>
    <p:sldLayoutId id="2147484699" r:id="rId12"/>
    <p:sldLayoutId id="214748470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152400"/>
            <a:ext cx="1097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ja-JP" smtClean="0"/>
              <a:t>Click to edit Master title style</a:t>
            </a:r>
          </a:p>
        </p:txBody>
      </p:sp>
      <p:sp>
        <p:nvSpPr>
          <p:cNvPr id="1027" name="Text Placeholder 12"/>
          <p:cNvSpPr>
            <a:spLocks noGrp="1"/>
          </p:cNvSpPr>
          <p:nvPr>
            <p:ph type="body" idx="1"/>
          </p:nvPr>
        </p:nvSpPr>
        <p:spPr bwMode="auto">
          <a:xfrm>
            <a:off x="609600" y="1219200"/>
            <a:ext cx="109728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14" name="Date Placeholder 13"/>
          <p:cNvSpPr>
            <a:spLocks noGrp="1"/>
          </p:cNvSpPr>
          <p:nvPr>
            <p:ph type="dt" sz="half" idx="2"/>
          </p:nvPr>
        </p:nvSpPr>
        <p:spPr>
          <a:xfrm>
            <a:off x="8534401" y="6356351"/>
            <a:ext cx="3052233"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smtClean="0">
                <a:solidFill>
                  <a:schemeClr val="tx2"/>
                </a:solidFill>
              </a:defRPr>
            </a:lvl1pPr>
          </a:lstStyle>
          <a:p>
            <a:pPr fontAlgn="base">
              <a:spcBef>
                <a:spcPct val="0"/>
              </a:spcBef>
              <a:spcAft>
                <a:spcPct val="0"/>
              </a:spcAft>
              <a:defRPr/>
            </a:pPr>
            <a:endParaRPr lang="ja-JP" altLang="ja-JP">
              <a:solidFill>
                <a:srgbClr val="464653"/>
              </a:solidFill>
              <a:latin typeface="Arial" panose="020B0604020202020204" pitchFamily="34" charset="0"/>
            </a:endParaRPr>
          </a:p>
        </p:txBody>
      </p:sp>
      <p:sp>
        <p:nvSpPr>
          <p:cNvPr id="3" name="Footer Placeholder 2"/>
          <p:cNvSpPr>
            <a:spLocks noGrp="1"/>
          </p:cNvSpPr>
          <p:nvPr>
            <p:ph type="ftr" sz="quarter" idx="3"/>
          </p:nvPr>
        </p:nvSpPr>
        <p:spPr>
          <a:xfrm>
            <a:off x="3865033" y="6356351"/>
            <a:ext cx="467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smtClean="0">
                <a:solidFill>
                  <a:schemeClr val="tx2"/>
                </a:solidFill>
              </a:defRPr>
            </a:lvl1pPr>
          </a:lstStyle>
          <a:p>
            <a:pPr fontAlgn="base">
              <a:spcBef>
                <a:spcPct val="0"/>
              </a:spcBef>
              <a:spcAft>
                <a:spcPct val="0"/>
              </a:spcAft>
              <a:defRPr/>
            </a:pPr>
            <a:endParaRPr lang="ja-JP" altLang="ja-JP">
              <a:solidFill>
                <a:srgbClr val="464653"/>
              </a:solidFill>
              <a:latin typeface="Arial" panose="020B0604020202020204" pitchFamily="34" charset="0"/>
            </a:endParaRPr>
          </a:p>
        </p:txBody>
      </p:sp>
      <p:sp>
        <p:nvSpPr>
          <p:cNvPr id="23" name="Slide Number Placeholder 22"/>
          <p:cNvSpPr>
            <a:spLocks noGrp="1"/>
          </p:cNvSpPr>
          <p:nvPr>
            <p:ph type="sldNum" sz="quarter" idx="4"/>
          </p:nvPr>
        </p:nvSpPr>
        <p:spPr>
          <a:xfrm>
            <a:off x="817033" y="6356351"/>
            <a:ext cx="2641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smtClean="0">
                <a:solidFill>
                  <a:schemeClr val="tx2"/>
                </a:solidFill>
              </a:defRPr>
            </a:lvl1pPr>
          </a:lstStyle>
          <a:p>
            <a:pPr fontAlgn="base">
              <a:spcBef>
                <a:spcPct val="0"/>
              </a:spcBef>
              <a:spcAft>
                <a:spcPct val="0"/>
              </a:spcAft>
              <a:defRPr/>
            </a:pPr>
            <a:fld id="{AA9E4C87-5F7A-4CE7-92A5-CA3CCE2D0638}" type="slidenum">
              <a:rPr lang="en-US" altLang="ja-JP">
                <a:solidFill>
                  <a:srgbClr val="464653"/>
                </a:solidFill>
                <a:latin typeface="Arial" panose="020B0604020202020204" pitchFamily="34" charset="0"/>
              </a:rPr>
              <a:pPr fontAlgn="base">
                <a:spcBef>
                  <a:spcPct val="0"/>
                </a:spcBef>
                <a:spcAft>
                  <a:spcPct val="0"/>
                </a:spcAft>
                <a:defRPr/>
              </a:pPr>
              <a:t>‹#›</a:t>
            </a:fld>
            <a:endParaRPr lang="en-US" altLang="ja-JP">
              <a:solidFill>
                <a:srgbClr val="464653"/>
              </a:solidFill>
              <a:latin typeface="Arial" panose="020B0604020202020204" pitchFamily="34" charset="0"/>
            </a:endParaRPr>
          </a:p>
        </p:txBody>
      </p:sp>
      <p:sp>
        <p:nvSpPr>
          <p:cNvPr id="1031" name="Straight Connector 27"/>
          <p:cNvSpPr>
            <a:spLocks noChangeShapeType="1"/>
          </p:cNvSpPr>
          <p:nvPr/>
        </p:nvSpPr>
        <p:spPr bwMode="auto">
          <a:xfrm>
            <a:off x="609600" y="6353175"/>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smtClean="0">
              <a:solidFill>
                <a:prstClr val="black"/>
              </a:solidFill>
              <a:latin typeface="Arial" panose="020B0604020202020204" pitchFamily="34" charset="0"/>
            </a:endParaRPr>
          </a:p>
        </p:txBody>
      </p:sp>
      <p:sp>
        <p:nvSpPr>
          <p:cNvPr id="1032" name="Straight Connector 28"/>
          <p:cNvSpPr>
            <a:spLocks noChangeShapeType="1"/>
          </p:cNvSpPr>
          <p:nvPr/>
        </p:nvSpPr>
        <p:spPr bwMode="auto">
          <a:xfrm>
            <a:off x="609600" y="1143000"/>
            <a:ext cx="109728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smtClean="0">
              <a:solidFill>
                <a:prstClr val="black"/>
              </a:solidFill>
              <a:latin typeface="Arial" panose="020B0604020202020204" pitchFamily="34" charset="0"/>
            </a:endParaRPr>
          </a:p>
        </p:txBody>
      </p:sp>
      <p:sp>
        <p:nvSpPr>
          <p:cNvPr id="10" name="Isosceles Triangle 9"/>
          <p:cNvSpPr>
            <a:spLocks noChangeAspect="1"/>
          </p:cNvSpPr>
          <p:nvPr/>
        </p:nvSpPr>
        <p:spPr>
          <a:xfrm rot="5400000">
            <a:off x="590550" y="6447367"/>
            <a:ext cx="190500" cy="16086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ja-JP" altLang="ja-JP" sz="1800" smtClean="0">
              <a:solidFill>
                <a:srgbClr val="FFFFFF"/>
              </a:solidFill>
              <a:latin typeface="Gill Sans MT" panose="020B0502020104020203" pitchFamily="34" charset="0"/>
            </a:endParaRPr>
          </a:p>
        </p:txBody>
      </p:sp>
    </p:spTree>
    <p:extLst>
      <p:ext uri="{BB962C8B-B14F-4D97-AF65-F5344CB8AC3E}">
        <p14:creationId xmlns:p14="http://schemas.microsoft.com/office/powerpoint/2010/main" val="1708503329"/>
      </p:ext>
    </p:extLst>
  </p:cSld>
  <p:clrMap bg1="lt1" tx1="dk1" bg2="lt2" tx2="dk2" accent1="accent1" accent2="accent2" accent3="accent3" accent4="accent4" accent5="accent5" accent6="accent6" hlink="hlink" folHlink="folHlink"/>
  <p:sldLayoutIdLst>
    <p:sldLayoutId id="2147484714"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Lst>
  <p:hf hdr="0" ft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CE45D-149B-489A-9DBE-CD57C244488D}" type="datetimeFigureOut">
              <a:rPr lang="en-US" smtClean="0">
                <a:solidFill>
                  <a:prstClr val="white">
                    <a:tint val="75000"/>
                  </a:prstClr>
                </a:solidFill>
              </a:rPr>
              <a:pPr/>
              <a:t>1/26/2022</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4F4E5-E71E-4597-97A6-57EDC9ECD21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72541665"/>
      </p:ext>
    </p:extLst>
  </p:cSld>
  <p:clrMap bg1="dk1" tx1="lt1" bg2="dk2" tx2="lt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 id="2147484737" r:id="rId12"/>
    <p:sldLayoutId id="2147484738" r:id="rId13"/>
    <p:sldLayoutId id="2147484739" r:id="rId14"/>
    <p:sldLayoutId id="2147484740"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1E4FB-3CD7-40CD-96D5-023B4F111E83}" type="datetimeFigureOut">
              <a:rPr lang="en-US" smtClean="0"/>
              <a:t>1/26/2022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FC290-AAC0-4B1C-8BFB-4E2FB4D8F6A9}" type="slidenum">
              <a:rPr lang="en-US" smtClean="0"/>
              <a:t>‹#›</a:t>
            </a:fld>
            <a:endParaRPr lang="en-US"/>
          </a:p>
        </p:txBody>
      </p:sp>
    </p:spTree>
    <p:extLst>
      <p:ext uri="{BB962C8B-B14F-4D97-AF65-F5344CB8AC3E}">
        <p14:creationId xmlns:p14="http://schemas.microsoft.com/office/powerpoint/2010/main" val="6751909"/>
      </p:ext>
    </p:extLst>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A5892-5C2B-4692-9754-2E99AE341342}" type="datetimeFigureOut">
              <a:rPr lang="en-US" smtClean="0"/>
              <a:pPr/>
              <a:t>1/26/2022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4474D-454B-45FA-9690-D7832AB0A05F}" type="slidenum">
              <a:rPr lang="en-US" smtClean="0"/>
              <a:pPr/>
              <a:t>‹#›</a:t>
            </a:fld>
            <a:endParaRPr lang="en-US"/>
          </a:p>
        </p:txBody>
      </p:sp>
    </p:spTree>
    <p:extLst>
      <p:ext uri="{BB962C8B-B14F-4D97-AF65-F5344CB8AC3E}">
        <p14:creationId xmlns:p14="http://schemas.microsoft.com/office/powerpoint/2010/main" val="366689322"/>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777" r:id="rId12"/>
    <p:sldLayoutId id="214748477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hangingPunct="1">
              <a:defRPr sz="1400">
                <a:solidFill>
                  <a:srgbClr val="000000"/>
                </a:solidFill>
                <a:latin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1" hangingPunct="1">
              <a:defRPr sz="1400">
                <a:solidFill>
                  <a:srgbClr val="000000"/>
                </a:solidFill>
                <a:latin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eaLnBrk="1" hangingPunct="1">
              <a:defRPr sz="1400">
                <a:solidFill>
                  <a:srgbClr val="000000"/>
                </a:solidFill>
                <a:latin typeface="Arial" panose="020B0604020202020204" pitchFamily="34" charset="0"/>
              </a:defRPr>
            </a:lvl1pPr>
          </a:lstStyle>
          <a:p>
            <a:pPr>
              <a:defRPr/>
            </a:pPr>
            <a:fld id="{C73A1C0C-62C3-404D-8D28-9F4C48FA6D04}" type="slidenum">
              <a:rPr lang="ar-SA" altLang="en-US"/>
              <a:pPr>
                <a:defRPr/>
              </a:pPr>
              <a:t>‹#›</a:t>
            </a:fld>
            <a:endParaRPr lang="en-US" altLang="en-US"/>
          </a:p>
        </p:txBody>
      </p:sp>
    </p:spTree>
    <p:extLst>
      <p:ext uri="{BB962C8B-B14F-4D97-AF65-F5344CB8AC3E}">
        <p14:creationId xmlns:p14="http://schemas.microsoft.com/office/powerpoint/2010/main" val="1859311726"/>
      </p:ext>
    </p:extLst>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791" r:id="rId12"/>
    <p:sldLayoutId id="2147484792" r:id="rId13"/>
    <p:sldLayoutId id="2147484793" r:id="rId14"/>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633" y="782633"/>
            <a:ext cx="8012800" cy="11432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1pPr>
            <a:lvl2pPr lvl="1">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2pPr>
            <a:lvl3pPr lvl="2">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3pPr>
            <a:lvl4pPr lvl="3">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4pPr>
            <a:lvl5pPr lvl="4">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5pPr>
            <a:lvl6pPr lvl="5">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6pPr>
            <a:lvl7pPr lvl="6">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7pPr>
            <a:lvl8pPr lvl="7">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8pPr>
            <a:lvl9pPr lvl="8">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9pPr>
          </a:lstStyle>
          <a:p>
            <a:endParaRPr/>
          </a:p>
        </p:txBody>
      </p:sp>
      <p:sp>
        <p:nvSpPr>
          <p:cNvPr id="7" name="Shape 7"/>
          <p:cNvSpPr txBox="1">
            <a:spLocks noGrp="1"/>
          </p:cNvSpPr>
          <p:nvPr>
            <p:ph type="body" idx="1"/>
          </p:nvPr>
        </p:nvSpPr>
        <p:spPr>
          <a:xfrm>
            <a:off x="838633" y="2006600"/>
            <a:ext cx="8012800" cy="4107600"/>
          </a:xfrm>
          <a:prstGeom prst="rect">
            <a:avLst/>
          </a:prstGeom>
          <a:noFill/>
          <a:ln>
            <a:noFill/>
          </a:ln>
        </p:spPr>
        <p:txBody>
          <a:bodyPr spcFirstLastPara="1" wrap="square" lIns="91425" tIns="91425" rIns="91425" bIns="91425" anchor="t" anchorCtr="0"/>
          <a:lstStyle>
            <a:lvl1pPr marL="457200" lvl="0" indent="-317500">
              <a:spcBef>
                <a:spcPts val="600"/>
              </a:spcBef>
              <a:spcAft>
                <a:spcPts val="0"/>
              </a:spcAft>
              <a:buClr>
                <a:srgbClr val="BDCC64"/>
              </a:buClr>
              <a:buSzPts val="1400"/>
              <a:buFont typeface="Neuton"/>
              <a:buChar char="✢"/>
              <a:defRPr sz="2400">
                <a:solidFill>
                  <a:srgbClr val="666666"/>
                </a:solidFill>
                <a:latin typeface="Neuton"/>
                <a:ea typeface="Neuton"/>
                <a:cs typeface="Neuton"/>
                <a:sym typeface="Neuton"/>
              </a:defRPr>
            </a:lvl1pPr>
            <a:lvl2pPr marL="914400" lvl="1"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2pPr>
            <a:lvl3pPr marL="1371600" lvl="2"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3pPr>
            <a:lvl4pPr marL="1828800" lvl="3"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4pPr>
            <a:lvl5pPr marL="2286000" lvl="4"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5pPr>
            <a:lvl6pPr marL="2743200" lvl="5"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6pPr>
            <a:lvl7pPr marL="3200400" lvl="6"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7pPr>
            <a:lvl8pPr marL="3657600" lvl="7"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8pPr>
            <a:lvl9pPr marL="4114800" lvl="8"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9pPr>
          </a:lstStyle>
          <a:p>
            <a:endParaRPr/>
          </a:p>
        </p:txBody>
      </p:sp>
    </p:spTree>
    <p:extLst>
      <p:ext uri="{BB962C8B-B14F-4D97-AF65-F5344CB8AC3E}">
        <p14:creationId xmlns:p14="http://schemas.microsoft.com/office/powerpoint/2010/main" val="2692269729"/>
      </p:ext>
    </p:extLst>
  </p:cSld>
  <p:clrMap bg1="lt1" tx1="dk1" bg2="dk2" tx2="lt2" accent1="accent1" accent2="accent2" accent3="accent3" accent4="accent4" accent5="accent5" accent6="accent6" hlink="hlink" folHlink="folHlink"/>
  <p:sldLayoutIdLst>
    <p:sldLayoutId id="2147484795" r:id="rId1"/>
    <p:sldLayoutId id="2147484796" r:id="rId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5BA9B-B4B4-4A0A-A336-8AF0C33CA6C7}" type="datetimeFigureOut">
              <a:rPr lang="en-US" smtClean="0"/>
              <a:t>1/26/2022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459ED-2A73-466C-A988-DBF934705D87}" type="slidenum">
              <a:rPr lang="en-US" smtClean="0"/>
              <a:t>‹#›</a:t>
            </a:fld>
            <a:endParaRPr lang="en-US" dirty="0"/>
          </a:p>
        </p:txBody>
      </p:sp>
    </p:spTree>
    <p:extLst>
      <p:ext uri="{BB962C8B-B14F-4D97-AF65-F5344CB8AC3E}">
        <p14:creationId xmlns:p14="http://schemas.microsoft.com/office/powerpoint/2010/main" val="3261463877"/>
      </p:ext>
    </p:extLst>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BEC4A-6582-44AF-ADA3-0D79BF21CEB2}" type="datetimeFigureOut">
              <a:rPr lang="en-US" smtClean="0">
                <a:solidFill>
                  <a:prstClr val="black">
                    <a:tint val="75000"/>
                  </a:prstClr>
                </a:solidFill>
              </a:rPr>
              <a:pPr/>
              <a:t>1/26/2022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506410"/>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ar-SA"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ar-SA" smtClean="0"/>
              <a:t>Click to edit Master text styles</a:t>
            </a:r>
          </a:p>
          <a:p>
            <a:pPr lvl="1"/>
            <a:r>
              <a:rPr lang="en-US" altLang="ar-SA" smtClean="0"/>
              <a:t>Second level</a:t>
            </a:r>
          </a:p>
          <a:p>
            <a:pPr lvl="2"/>
            <a:r>
              <a:rPr lang="en-US" altLang="ar-SA" smtClean="0"/>
              <a:t>Third level</a:t>
            </a:r>
          </a:p>
          <a:p>
            <a:pPr lvl="3"/>
            <a:r>
              <a:rPr lang="en-US" altLang="ar-SA" smtClean="0"/>
              <a:t>Fourth level</a:t>
            </a:r>
          </a:p>
          <a:p>
            <a:pPr lvl="4"/>
            <a:r>
              <a:rPr lang="en-US" altLang="ar-SA"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ea typeface="+mn-ea"/>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ea typeface="+mn-ea"/>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084F88-73EE-4173-BC2C-9E15BB6133CE}" type="slidenum">
              <a:rPr kumimoji="0" lang="ar-SA" altLang="en-US" sz="1400" b="0" i="0" u="none" strike="noStrike" kern="1200" cap="none" spc="0" normalizeH="0" baseline="0" noProof="0" smtClean="0">
                <a:ln>
                  <a:noFill/>
                </a:ln>
                <a:solidFill>
                  <a:srgbClr val="000000"/>
                </a:solidFill>
                <a:effectLst/>
                <a:uLnTx/>
                <a:uFillTx/>
                <a:latin typeface="Times New Roman"/>
                <a:ea typeface="+mn-ea"/>
                <a:cs typeface="Times New Roman (Arabic)"/>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445857380"/>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 id="2147484574" r:id="rId12"/>
    <p:sldLayoutId id="2147484575" r:id="rId13"/>
  </p:sldLayoutIdLst>
  <p:txStyles>
    <p:titleStyle>
      <a:lvl1pPr algn="ctr" rtl="0" eaLnBrk="0" fontAlgn="base" hangingPunct="0">
        <a:spcBef>
          <a:spcPct val="0"/>
        </a:spcBef>
        <a:spcAft>
          <a:spcPct val="0"/>
        </a:spcAft>
        <a:defRPr sz="4400" kern="1200">
          <a:solidFill>
            <a:schemeClr val="tx2"/>
          </a:solidFill>
          <a:latin typeface="+mj-lt"/>
          <a:ea typeface="Times New Roman (Arabic)" panose="02020603050405020304" pitchFamily="18" charset="0"/>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Times New Roman (Arabic)" panose="02020603050405020304" pitchFamily="18" charset="0"/>
          <a:cs typeface="Times New Roman (Arabic)"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Times New Roman (Arabic)" panose="02020603050405020304" pitchFamily="18" charset="0"/>
          <a:cs typeface="Times New Roman (Arabic)"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Times New Roman (Arabic)" panose="02020603050405020304" pitchFamily="18" charset="0"/>
          <a:cs typeface="Times New Roman (Arabic)"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Times New Roman (Arabic)" panose="02020603050405020304" pitchFamily="18" charset="0"/>
          <a:cs typeface="Times New Roman (Arabic)"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cs typeface="Times New Roman (Arabic)"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cs typeface="Times New Roman (Arabic)"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cs typeface="Times New Roman (Arabic)"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cs typeface="Times New Roman (Arabic)"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Times New Roman (Arabic)" panose="02020603050405020304" pitchFamily="18"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Times New Roman (Arabic)" panose="02020603050405020304" pitchFamily="18"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Times New Roman (Arabic)" panose="02020603050405020304" pitchFamily="18"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Times New Roman (Arabic)" panose="02020603050405020304" pitchFamily="18"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Times New Roman (Arabic)" panose="020206030504050203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8"/>
          <p:cNvSpPr>
            <a:spLocks noGrp="1" noChangeArrowheads="1"/>
          </p:cNvSpPr>
          <p:nvPr>
            <p:ph type="title"/>
          </p:nvPr>
        </p:nvSpPr>
        <p:spPr bwMode="auto">
          <a:xfrm>
            <a:off x="609600" y="228600"/>
            <a:ext cx="10058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smtClean="0"/>
              <a:t>Click to Edit Master Title Style</a:t>
            </a:r>
          </a:p>
        </p:txBody>
      </p:sp>
      <p:sp>
        <p:nvSpPr>
          <p:cNvPr id="1043" name="Rectangle 19"/>
          <p:cNvSpPr>
            <a:spLocks noGrp="1" noChangeArrowheads="1"/>
          </p:cNvSpPr>
          <p:nvPr>
            <p:ph type="body" idx="1"/>
          </p:nvPr>
        </p:nvSpPr>
        <p:spPr bwMode="auto">
          <a:xfrm>
            <a:off x="643467" y="1714500"/>
            <a:ext cx="10024533"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4" name="Rectangle 20"/>
          <p:cNvSpPr>
            <a:spLocks noGrp="1" noChangeArrowheads="1"/>
          </p:cNvSpPr>
          <p:nvPr>
            <p:ph type="sldNum" sz="quarter" idx="4"/>
          </p:nvPr>
        </p:nvSpPr>
        <p:spPr bwMode="auto">
          <a:xfrm>
            <a:off x="8432801" y="5943600"/>
            <a:ext cx="225848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a:solidFill>
                  <a:schemeClr val="tx1"/>
                </a:solidFill>
              </a:defRPr>
            </a:lvl1pPr>
          </a:lstStyle>
          <a:p>
            <a:pPr fontAlgn="base">
              <a:spcBef>
                <a:spcPct val="0"/>
              </a:spcBef>
              <a:spcAft>
                <a:spcPct val="0"/>
              </a:spcAft>
            </a:pPr>
            <a:fld id="{C27E868C-7820-4D14-91BC-E8F0E77FF090}" type="slidenum">
              <a:rPr lang="en-US" altLang="en-US" smtClean="0">
                <a:solidFill>
                  <a:srgbClr val="FFFFFF"/>
                </a:solidFill>
              </a:rPr>
              <a:pPr fontAlgn="base">
                <a:spcBef>
                  <a:spcPct val="0"/>
                </a:spcBef>
                <a:spcAft>
                  <a:spcPct val="0"/>
                </a:spcAft>
              </a:pPr>
              <a:t>‹#›</a:t>
            </a:fld>
            <a:r>
              <a:rPr lang="en-US" altLang="en-US" smtClean="0">
                <a:solidFill>
                  <a:srgbClr val="FFFFFF"/>
                </a:solidFill>
              </a:rPr>
              <a:t>/61</a:t>
            </a:r>
          </a:p>
        </p:txBody>
      </p:sp>
    </p:spTree>
    <p:extLst>
      <p:ext uri="{BB962C8B-B14F-4D97-AF65-F5344CB8AC3E}">
        <p14:creationId xmlns:p14="http://schemas.microsoft.com/office/powerpoint/2010/main" val="3722026053"/>
      </p:ext>
    </p:extLst>
  </p:cSld>
  <p:clrMap bg1="dk2" tx1="lt1" bg2="dk1" tx2="lt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 id="2147484590" r:id="rId14"/>
  </p:sldLayoutIdLst>
  <p:hf hdr="0" ftr="0" dt="0"/>
  <p:txStyles>
    <p:titleStyle>
      <a:lvl1pPr algn="l" rtl="0" eaLnBrk="0" fontAlgn="base" hangingPunct="0">
        <a:spcBef>
          <a:spcPct val="0"/>
        </a:spcBef>
        <a:spcAft>
          <a:spcPct val="0"/>
        </a:spcAft>
        <a:defRPr sz="4400" b="1" kern="1200">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panose="020B0604020202020204" pitchFamily="34" charset="0"/>
        </a:defRPr>
      </a:lvl2pPr>
      <a:lvl3pPr algn="l" rtl="0" eaLnBrk="0" fontAlgn="base" hangingPunct="0">
        <a:spcBef>
          <a:spcPct val="0"/>
        </a:spcBef>
        <a:spcAft>
          <a:spcPct val="0"/>
        </a:spcAft>
        <a:defRPr sz="4400" b="1">
          <a:solidFill>
            <a:schemeClr val="tx2"/>
          </a:solidFill>
          <a:latin typeface="Arial" panose="020B0604020202020204" pitchFamily="34" charset="0"/>
        </a:defRPr>
      </a:lvl3pPr>
      <a:lvl4pPr algn="l" rtl="0" eaLnBrk="0" fontAlgn="base" hangingPunct="0">
        <a:spcBef>
          <a:spcPct val="0"/>
        </a:spcBef>
        <a:spcAft>
          <a:spcPct val="0"/>
        </a:spcAft>
        <a:defRPr sz="4400" b="1">
          <a:solidFill>
            <a:schemeClr val="tx2"/>
          </a:solidFill>
          <a:latin typeface="Arial" panose="020B0604020202020204" pitchFamily="34" charset="0"/>
        </a:defRPr>
      </a:lvl4pPr>
      <a:lvl5pPr algn="l" rtl="0" eaLnBrk="0" fontAlgn="base" hangingPunct="0">
        <a:spcBef>
          <a:spcPct val="0"/>
        </a:spcBef>
        <a:spcAft>
          <a:spcPct val="0"/>
        </a:spcAft>
        <a:defRPr sz="4400" b="1">
          <a:solidFill>
            <a:schemeClr val="tx2"/>
          </a:solidFill>
          <a:latin typeface="Arial" panose="020B0604020202020204" pitchFamily="34" charset="0"/>
        </a:defRPr>
      </a:lvl5pPr>
      <a:lvl6pPr marL="457200" algn="l" rtl="0" eaLnBrk="0" fontAlgn="base" hangingPunct="0">
        <a:spcBef>
          <a:spcPct val="0"/>
        </a:spcBef>
        <a:spcAft>
          <a:spcPct val="0"/>
        </a:spcAft>
        <a:defRPr sz="4400" b="1">
          <a:solidFill>
            <a:schemeClr val="tx2"/>
          </a:solidFill>
          <a:latin typeface="Arial" panose="020B0604020202020204" pitchFamily="34" charset="0"/>
        </a:defRPr>
      </a:lvl6pPr>
      <a:lvl7pPr marL="914400" algn="l" rtl="0" eaLnBrk="0" fontAlgn="base" hangingPunct="0">
        <a:spcBef>
          <a:spcPct val="0"/>
        </a:spcBef>
        <a:spcAft>
          <a:spcPct val="0"/>
        </a:spcAft>
        <a:defRPr sz="4400" b="1">
          <a:solidFill>
            <a:schemeClr val="tx2"/>
          </a:solidFill>
          <a:latin typeface="Arial" panose="020B0604020202020204" pitchFamily="34" charset="0"/>
        </a:defRPr>
      </a:lvl7pPr>
      <a:lvl8pPr marL="1371600" algn="l" rtl="0" eaLnBrk="0" fontAlgn="base" hangingPunct="0">
        <a:spcBef>
          <a:spcPct val="0"/>
        </a:spcBef>
        <a:spcAft>
          <a:spcPct val="0"/>
        </a:spcAft>
        <a:defRPr sz="4400" b="1">
          <a:solidFill>
            <a:schemeClr val="tx2"/>
          </a:solidFill>
          <a:latin typeface="Arial" panose="020B0604020202020204" pitchFamily="34" charset="0"/>
        </a:defRPr>
      </a:lvl8pPr>
      <a:lvl9pPr marL="1828800" algn="l" rtl="0" eaLnBrk="0" fontAlgn="base" hangingPunct="0">
        <a:spcBef>
          <a:spcPct val="0"/>
        </a:spcBef>
        <a:spcAft>
          <a:spcPct val="0"/>
        </a:spcAft>
        <a:defRPr sz="44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75000"/>
        <a:buFont typeface="Monotype Sorts" pitchFamily="2" charset="2"/>
        <a:buChar char="v"/>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219200" y="1752600"/>
            <a:ext cx="1097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3"/>
          <p:cNvSpPr>
            <a:spLocks noGrp="1" noChangeArrowheads="1"/>
          </p:cNvSpPr>
          <p:nvPr>
            <p:ph type="title"/>
          </p:nvPr>
        </p:nvSpPr>
        <p:spPr bwMode="auto">
          <a:xfrm>
            <a:off x="1219200" y="685800"/>
            <a:ext cx="1097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7332" name="Rectangle 4"/>
          <p:cNvSpPr>
            <a:spLocks noGrp="1" noChangeArrowheads="1"/>
          </p:cNvSpPr>
          <p:nvPr>
            <p:ph type="dt" sz="half" idx="2"/>
          </p:nvPr>
        </p:nvSpPr>
        <p:spPr bwMode="auto">
          <a:xfrm>
            <a:off x="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ea typeface="ＭＳ Ｐゴシック" pitchFamily="1" charset="-128"/>
              </a:defRPr>
            </a:lvl1pPr>
          </a:lstStyle>
          <a:p>
            <a:pPr fontAlgn="base">
              <a:spcBef>
                <a:spcPct val="0"/>
              </a:spcBef>
              <a:spcAft>
                <a:spcPct val="0"/>
              </a:spcAft>
              <a:defRPr/>
            </a:pPr>
            <a:endParaRPr lang="en-US">
              <a:solidFill>
                <a:srgbClr val="000000"/>
              </a:solidFill>
            </a:endParaRPr>
          </a:p>
        </p:txBody>
      </p:sp>
      <p:sp>
        <p:nvSpPr>
          <p:cNvPr id="227333" name="Rectangle 5"/>
          <p:cNvSpPr>
            <a:spLocks noGrp="1" noChangeArrowheads="1"/>
          </p:cNvSpPr>
          <p:nvPr>
            <p:ph type="ftr" sz="quarter" idx="3"/>
          </p:nvPr>
        </p:nvSpPr>
        <p:spPr bwMode="auto">
          <a:xfrm>
            <a:off x="4165600" y="66294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a:ea typeface="ＭＳ Ｐゴシック" pitchFamily="1" charset="-128"/>
              </a:defRPr>
            </a:lvl1pPr>
          </a:lstStyle>
          <a:p>
            <a:pPr fontAlgn="base">
              <a:spcBef>
                <a:spcPct val="0"/>
              </a:spcBef>
              <a:spcAft>
                <a:spcPct val="0"/>
              </a:spcAft>
              <a:defRPr/>
            </a:pPr>
            <a:endParaRPr lang="en-US">
              <a:solidFill>
                <a:srgbClr val="000000"/>
              </a:solidFill>
            </a:endParaRPr>
          </a:p>
        </p:txBody>
      </p:sp>
      <p:sp>
        <p:nvSpPr>
          <p:cNvPr id="227334" name="Rectangle 6"/>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ACCD212E-BB15-435A-AED6-49F0E89CAAB2}" type="slidenum">
              <a:rPr lang="en-US" altLang="en-US" smtClean="0">
                <a:solidFill>
                  <a:srgbClr val="000000"/>
                </a:solidFill>
                <a:ea typeface="ＭＳ Ｐゴシック" panose="020B0600070205080204" pitchFamily="34" charset="-128"/>
              </a:rPr>
              <a:pPr fontAlgn="base">
                <a:spcBef>
                  <a:spcPct val="0"/>
                </a:spcBef>
                <a:spcAft>
                  <a:spcPct val="0"/>
                </a:spcAft>
                <a:defRPr/>
              </a:pPr>
              <a:t>‹#›</a:t>
            </a:fld>
            <a:endParaRPr lang="en-US" altLang="en-US">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703963040"/>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Lst>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ＭＳ Ｐゴシック" pitchFamily="51" charset="-128"/>
          <a:cs typeface="ＭＳ Ｐゴシック" pitchFamily="51" charset="-128"/>
        </a:defRPr>
      </a:lvl1pPr>
      <a:lvl2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2pPr>
      <a:lvl3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3pPr>
      <a:lvl4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4pPr>
      <a:lvl5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5pPr>
      <a:lvl6pPr marL="457200" algn="l" rtl="0" fontAlgn="base">
        <a:spcBef>
          <a:spcPct val="0"/>
        </a:spcBef>
        <a:spcAft>
          <a:spcPct val="0"/>
        </a:spcAft>
        <a:defRPr sz="4400" b="1">
          <a:solidFill>
            <a:schemeClr val="tx2"/>
          </a:solidFill>
          <a:latin typeface="Helvetica" pitchFamily="57" charset="0"/>
        </a:defRPr>
      </a:lvl6pPr>
      <a:lvl7pPr marL="914400" algn="l" rtl="0" fontAlgn="base">
        <a:spcBef>
          <a:spcPct val="0"/>
        </a:spcBef>
        <a:spcAft>
          <a:spcPct val="0"/>
        </a:spcAft>
        <a:defRPr sz="4400" b="1">
          <a:solidFill>
            <a:schemeClr val="tx2"/>
          </a:solidFill>
          <a:latin typeface="Helvetica" pitchFamily="57" charset="0"/>
        </a:defRPr>
      </a:lvl7pPr>
      <a:lvl8pPr marL="1371600" algn="l" rtl="0" fontAlgn="base">
        <a:spcBef>
          <a:spcPct val="0"/>
        </a:spcBef>
        <a:spcAft>
          <a:spcPct val="0"/>
        </a:spcAft>
        <a:defRPr sz="4400" b="1">
          <a:solidFill>
            <a:schemeClr val="tx2"/>
          </a:solidFill>
          <a:latin typeface="Helvetica" pitchFamily="57" charset="0"/>
        </a:defRPr>
      </a:lvl8pPr>
      <a:lvl9pPr marL="1828800" algn="l" rtl="0" fontAlgn="base">
        <a:spcBef>
          <a:spcPct val="0"/>
        </a:spcBef>
        <a:spcAft>
          <a:spcPct val="0"/>
        </a:spcAft>
        <a:defRPr sz="4400" b="1">
          <a:solidFill>
            <a:schemeClr val="tx2"/>
          </a:solidFill>
          <a:latin typeface="Helvetica" pitchFamily="5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51" charset="-128"/>
          <a:cs typeface="ＭＳ Ｐゴシック" pitchFamily="51" charset="-128"/>
        </a:defRPr>
      </a:lvl1pPr>
      <a:lvl2pPr marL="742950" indent="-285750" algn="l" rtl="0" eaLnBrk="0" fontAlgn="base" hangingPunct="0">
        <a:spcBef>
          <a:spcPct val="20000"/>
        </a:spcBef>
        <a:spcAft>
          <a:spcPct val="0"/>
        </a:spcAft>
        <a:buFont typeface="Helvetica" panose="020B0604020202020204" pitchFamily="34" charset="0"/>
        <a:buChar char="–"/>
        <a:defRPr sz="2800">
          <a:solidFill>
            <a:schemeClr val="tx1"/>
          </a:solidFill>
          <a:latin typeface="+mn-lt"/>
          <a:ea typeface="ＭＳ Ｐゴシック" pitchFamily="57" charset="-128"/>
        </a:defRPr>
      </a:lvl2pPr>
      <a:lvl3pPr marL="1143000" indent="-228600" algn="l" rtl="0" eaLnBrk="0" fontAlgn="base" hangingPunct="0">
        <a:spcBef>
          <a:spcPct val="20000"/>
        </a:spcBef>
        <a:spcAft>
          <a:spcPct val="0"/>
        </a:spcAft>
        <a:buFont typeface="Helvetica" panose="020B0604020202020204" pitchFamily="34" charset="0"/>
        <a:buChar char="–"/>
        <a:defRPr sz="2400">
          <a:solidFill>
            <a:schemeClr val="tx1"/>
          </a:solidFill>
          <a:latin typeface="+mn-lt"/>
          <a:ea typeface="ＭＳ Ｐゴシック" pitchFamily="57" charset="-128"/>
        </a:defRPr>
      </a:lvl3pPr>
      <a:lvl4pPr marL="1600200" indent="-228600" algn="l" rtl="0" eaLnBrk="0" fontAlgn="base" hangingPunct="0">
        <a:spcBef>
          <a:spcPct val="20000"/>
        </a:spcBef>
        <a:spcAft>
          <a:spcPct val="0"/>
        </a:spcAft>
        <a:buFont typeface="Helvetica" panose="020B0604020202020204" pitchFamily="34" charset="0"/>
        <a:buChar char="–"/>
        <a:defRPr sz="2000">
          <a:solidFill>
            <a:schemeClr val="tx1"/>
          </a:solidFill>
          <a:latin typeface="+mn-lt"/>
          <a:ea typeface="ＭＳ Ｐゴシック" pitchFamily="57" charset="-128"/>
        </a:defRPr>
      </a:lvl4pPr>
      <a:lvl5pPr marL="2057400" indent="-228600" algn="l" rtl="0" eaLnBrk="0" fontAlgn="base" hangingPunct="0">
        <a:spcBef>
          <a:spcPct val="20000"/>
        </a:spcBef>
        <a:spcAft>
          <a:spcPct val="0"/>
        </a:spcAft>
        <a:buFont typeface="Helvetica" panose="020B0604020202020204" pitchFamily="34" charset="0"/>
        <a:buChar char="–"/>
        <a:defRPr sz="2000">
          <a:solidFill>
            <a:schemeClr val="tx1"/>
          </a:solidFill>
          <a:latin typeface="+mn-lt"/>
          <a:ea typeface="ＭＳ Ｐゴシック" pitchFamily="57" charset="-128"/>
        </a:defRPr>
      </a:lvl5pPr>
      <a:lvl6pPr marL="25146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6pPr>
      <a:lvl7pPr marL="29718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7pPr>
      <a:lvl8pPr marL="34290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8pPr>
      <a:lvl9pPr marL="38862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CE45D-149B-489A-9DBE-CD57C244488D}" type="datetimeFigureOut">
              <a:rPr lang="en-US" smtClean="0"/>
              <a:pPr/>
              <a:t>1/26/2022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4F4E5-E71E-4597-97A6-57EDC9ECD212}" type="slidenum">
              <a:rPr lang="en-US" smtClean="0"/>
              <a:pPr/>
              <a:t>‹#›</a:t>
            </a:fld>
            <a:endParaRPr lang="en-US"/>
          </a:p>
        </p:txBody>
      </p:sp>
    </p:spTree>
    <p:extLst>
      <p:ext uri="{BB962C8B-B14F-4D97-AF65-F5344CB8AC3E}">
        <p14:creationId xmlns:p14="http://schemas.microsoft.com/office/powerpoint/2010/main" val="3004876047"/>
      </p:ext>
    </p:extLst>
  </p:cSld>
  <p:clrMap bg1="dk1" tx1="lt1" bg2="dk2" tx2="lt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 id="2147484616" r:id="rId9"/>
    <p:sldLayoutId id="2147484617" r:id="rId10"/>
    <p:sldLayoutId id="2147484618" r:id="rId11"/>
    <p:sldLayoutId id="2147484619" r:id="rId12"/>
    <p:sldLayoutId id="214748462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022821"/>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 id="214748465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478946"/>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1.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United_States" TargetMode="External"/><Relationship Id="rId2" Type="http://schemas.openxmlformats.org/officeDocument/2006/relationships/hyperlink" Target="https://en.wikipedia.org/wiki/Boomerang_Generation" TargetMode="External"/><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6.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6.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6.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82.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09.xml"/><Relationship Id="rId5" Type="http://schemas.openxmlformats.org/officeDocument/2006/relationships/image" Target="../media/image14.png"/><Relationship Id="rId4" Type="http://schemas.openxmlformats.org/officeDocument/2006/relationships/image" Target="../media/image1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4.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5.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5.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5.xml"/><Relationship Id="rId1" Type="http://schemas.openxmlformats.org/officeDocument/2006/relationships/vmlDrawing" Target="../drawings/vmlDrawing1.v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7.xml"/><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82" y="2733709"/>
            <a:ext cx="8727474" cy="1373070"/>
          </a:xfrm>
        </p:spPr>
        <p:txBody>
          <a:bodyPr/>
          <a:lstStyle/>
          <a:p>
            <a:r>
              <a:rPr lang="fa-IR" dirty="0" smtClean="0">
                <a:solidFill>
                  <a:srgbClr val="FFFF00"/>
                </a:solidFill>
                <a:latin typeface="tahoma" panose="020B0604030504040204" pitchFamily="34" charset="0"/>
                <a:cs typeface="B Titr" panose="00000700000000000000" pitchFamily="2" charset="-78"/>
              </a:rPr>
              <a:t>پیشگیری از مصرف مواد در دانشگاه</a:t>
            </a:r>
            <a:br>
              <a:rPr lang="fa-IR" dirty="0" smtClean="0">
                <a:solidFill>
                  <a:srgbClr val="FFFF00"/>
                </a:solidFill>
                <a:latin typeface="tahoma" panose="020B0604030504040204" pitchFamily="34" charset="0"/>
                <a:cs typeface="B Titr" panose="00000700000000000000" pitchFamily="2" charset="-78"/>
              </a:rPr>
            </a:br>
            <a:r>
              <a:rPr lang="fa-IR" sz="4800" dirty="0" smtClean="0">
                <a:latin typeface="tahoma" panose="020B0604030504040204" pitchFamily="34" charset="0"/>
                <a:cs typeface="B Titr" panose="00000700000000000000" pitchFamily="2" charset="-78"/>
              </a:rPr>
              <a:t>چه باید کرد؟</a:t>
            </a:r>
            <a:endParaRPr lang="en-US" sz="4800" dirty="0"/>
          </a:p>
        </p:txBody>
      </p:sp>
      <p:sp>
        <p:nvSpPr>
          <p:cNvPr id="3" name="Text Placeholder 2"/>
          <p:cNvSpPr>
            <a:spLocks noGrp="1"/>
          </p:cNvSpPr>
          <p:nvPr>
            <p:ph type="subTitle" idx="1"/>
          </p:nvPr>
        </p:nvSpPr>
        <p:spPr/>
        <p:txBody>
          <a:bodyPr>
            <a:normAutofit lnSpcReduction="10000"/>
          </a:bodyPr>
          <a:lstStyle/>
          <a:p>
            <a:pPr lvl="0"/>
            <a:r>
              <a:rPr lang="fa-IR" dirty="0">
                <a:solidFill>
                  <a:prstClr val="white"/>
                </a:solidFill>
                <a:effectLst>
                  <a:outerShdw blurRad="228600" algn="ctr" rotWithShape="0">
                    <a:prstClr val="black">
                      <a:alpha val="53000"/>
                    </a:prstClr>
                  </a:outerShdw>
                </a:effectLst>
                <a:cs typeface="B Titr" panose="00000700000000000000" pitchFamily="2" charset="-78"/>
              </a:rPr>
              <a:t>نوذر نخعی</a:t>
            </a:r>
          </a:p>
          <a:p>
            <a:pPr lvl="0"/>
            <a:r>
              <a:rPr lang="fa-IR" dirty="0">
                <a:solidFill>
                  <a:prstClr val="white"/>
                </a:solidFill>
                <a:effectLst>
                  <a:outerShdw blurRad="228600" algn="ctr" rotWithShape="0">
                    <a:prstClr val="black">
                      <a:alpha val="53000"/>
                    </a:prstClr>
                  </a:outerShdw>
                </a:effectLst>
                <a:cs typeface="B Titr" panose="00000700000000000000" pitchFamily="2" charset="-78"/>
              </a:rPr>
              <a:t>استاد پزشکی اجتماعی</a:t>
            </a:r>
          </a:p>
          <a:p>
            <a:pPr lvl="0"/>
            <a:r>
              <a:rPr lang="fa-IR" dirty="0">
                <a:solidFill>
                  <a:prstClr val="white"/>
                </a:solidFill>
                <a:effectLst>
                  <a:outerShdw blurRad="228600" algn="ctr" rotWithShape="0">
                    <a:prstClr val="black">
                      <a:alpha val="53000"/>
                    </a:prstClr>
                  </a:outerShdw>
                </a:effectLst>
                <a:cs typeface="B Titr" panose="00000700000000000000" pitchFamily="2" charset="-78"/>
              </a:rPr>
              <a:t> دانشگاه علوم پزشکی کرمان</a:t>
            </a:r>
            <a:endParaRPr lang="en-US" dirty="0">
              <a:solidFill>
                <a:prstClr val="white"/>
              </a:solidFill>
              <a:effectLst>
                <a:outerShdw blurRad="228600" algn="ctr" rotWithShape="0">
                  <a:prstClr val="black">
                    <a:alpha val="53000"/>
                  </a:prstClr>
                </a:outerShdw>
              </a:effectLst>
              <a:cs typeface="B Titr" panose="00000700000000000000" pitchFamily="2" charset="-78"/>
            </a:endParaRPr>
          </a:p>
        </p:txBody>
      </p:sp>
      <p:sp>
        <p:nvSpPr>
          <p:cNvPr id="4" name="TextBox 3"/>
          <p:cNvSpPr txBox="1"/>
          <p:nvPr/>
        </p:nvSpPr>
        <p:spPr>
          <a:xfrm>
            <a:off x="8846399" y="2656202"/>
            <a:ext cx="3486447" cy="1200329"/>
          </a:xfrm>
          <a:prstGeom prst="rect">
            <a:avLst/>
          </a:prstGeom>
          <a:noFill/>
        </p:spPr>
        <p:txBody>
          <a:bodyPr wrap="square" rtlCol="0">
            <a:spAutoFit/>
          </a:bodyPr>
          <a:lstStyle/>
          <a:p>
            <a:pPr algn="ctr" defTabSz="914400" rtl="1"/>
            <a:r>
              <a:rPr lang="fa-IR" sz="3600" b="1" dirty="0" smtClean="0">
                <a:solidFill>
                  <a:srgbClr val="9D360E">
                    <a:lumMod val="50000"/>
                  </a:srgbClr>
                </a:solidFill>
                <a:latin typeface="IranNastaliq" panose="02020505000000020003" pitchFamily="18" charset="0"/>
                <a:cs typeface="B Davat" panose="00000400000000000000" pitchFamily="2" charset="-78"/>
              </a:rPr>
              <a:t>سلسله مباحث پیشگیری </a:t>
            </a:r>
          </a:p>
          <a:p>
            <a:pPr algn="ctr" defTabSz="914400" rtl="1"/>
            <a:r>
              <a:rPr lang="fa-IR" sz="3600" b="1" dirty="0" smtClean="0">
                <a:solidFill>
                  <a:srgbClr val="9D360E">
                    <a:lumMod val="50000"/>
                  </a:srgbClr>
                </a:solidFill>
                <a:latin typeface="IranNastaliq" panose="02020505000000020003" pitchFamily="18" charset="0"/>
                <a:cs typeface="B Davat" panose="00000400000000000000" pitchFamily="2" charset="-78"/>
              </a:rPr>
              <a:t>از آسیب‌های اجتماعی</a:t>
            </a:r>
          </a:p>
        </p:txBody>
      </p:sp>
      <p:pic>
        <p:nvPicPr>
          <p:cNvPr id="5" name="Picture 4"/>
          <p:cNvPicPr>
            <a:picLocks noChangeAspect="1"/>
          </p:cNvPicPr>
          <p:nvPr/>
        </p:nvPicPr>
        <p:blipFill>
          <a:blip r:embed="rId3"/>
          <a:stretch>
            <a:fillRect/>
          </a:stretch>
        </p:blipFill>
        <p:spPr>
          <a:xfrm>
            <a:off x="9427924" y="4237569"/>
            <a:ext cx="2754207" cy="2620431"/>
          </a:xfrm>
          <a:prstGeom prst="rect">
            <a:avLst/>
          </a:prstGeom>
        </p:spPr>
      </p:pic>
      <p:pic>
        <p:nvPicPr>
          <p:cNvPr id="6" name="Picture 5"/>
          <p:cNvPicPr>
            <a:picLocks noChangeAspect="1"/>
          </p:cNvPicPr>
          <p:nvPr/>
        </p:nvPicPr>
        <p:blipFill>
          <a:blip r:embed="rId4">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3843124" y="0"/>
            <a:ext cx="4090265" cy="1260764"/>
          </a:xfrm>
          <a:prstGeom prst="rect">
            <a:avLst/>
          </a:prstGeom>
          <a:noFill/>
          <a:effectLst>
            <a:outerShdw blurRad="50800" dist="50800" dir="5400000" algn="ctr" rotWithShape="0">
              <a:srgbClr val="FFFF00"/>
            </a:outerShdw>
          </a:effectLst>
        </p:spPr>
      </p:pic>
      <p:pic>
        <p:nvPicPr>
          <p:cNvPr id="8" name="Picture 7"/>
          <p:cNvPicPr>
            <a:picLocks noChangeAspect="1"/>
          </p:cNvPicPr>
          <p:nvPr/>
        </p:nvPicPr>
        <p:blipFill>
          <a:blip r:embed="rId5"/>
          <a:stretch>
            <a:fillRect/>
          </a:stretch>
        </p:blipFill>
        <p:spPr>
          <a:xfrm>
            <a:off x="0" y="3422073"/>
            <a:ext cx="5153890" cy="3435927"/>
          </a:xfrm>
          <a:prstGeom prst="rect">
            <a:avLst/>
          </a:prstGeom>
        </p:spPr>
      </p:pic>
    </p:spTree>
    <p:extLst>
      <p:ext uri="{BB962C8B-B14F-4D97-AF65-F5344CB8AC3E}">
        <p14:creationId xmlns:p14="http://schemas.microsoft.com/office/powerpoint/2010/main" val="656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091055" y="1534680"/>
            <a:ext cx="3671454" cy="4351338"/>
          </a:xfrm>
        </p:spPr>
        <p:txBody>
          <a:bodyPr>
            <a:normAutofit/>
          </a:bodyPr>
          <a:lstStyle/>
          <a:p>
            <a:pPr algn="r" rtl="1"/>
            <a:r>
              <a:rPr lang="fa-IR" sz="4400" dirty="0" smtClean="0">
                <a:solidFill>
                  <a:schemeClr val="bg1"/>
                </a:solidFill>
                <a:cs typeface="B Titr" panose="00000700000000000000" pitchFamily="2" charset="-78"/>
              </a:rPr>
              <a:t>شتاب افزایشی در سراسر دنیا در دختران بیشتر از پسران است</a:t>
            </a:r>
            <a:endParaRPr lang="en-US" sz="4400" dirty="0">
              <a:solidFill>
                <a:schemeClr val="bg1"/>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299574" y="0"/>
            <a:ext cx="7353361" cy="6858000"/>
          </a:xfrm>
          <a:prstGeom prst="rect">
            <a:avLst/>
          </a:prstGeom>
        </p:spPr>
      </p:pic>
    </p:spTree>
    <p:extLst>
      <p:ext uri="{BB962C8B-B14F-4D97-AF65-F5344CB8AC3E}">
        <p14:creationId xmlns:p14="http://schemas.microsoft.com/office/powerpoint/2010/main" val="2731785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254" y="9237"/>
            <a:ext cx="12469090" cy="915374"/>
          </a:xfrm>
        </p:spPr>
        <p:txBody>
          <a:bodyPr/>
          <a:lstStyle/>
          <a:p>
            <a:r>
              <a:rPr lang="fa-IR" b="1" dirty="0">
                <a:solidFill>
                  <a:schemeClr val="bg1"/>
                </a:solidFill>
                <a:cs typeface="B Mitra" panose="00000400000000000000" pitchFamily="2" charset="-78"/>
              </a:rPr>
              <a:t>تا دمی از رنج هستی وارهند          ننگ خمر و بنگ برخود می نهند</a:t>
            </a:r>
            <a:endParaRPr lang="en-US" b="1" dirty="0">
              <a:solidFill>
                <a:schemeClr val="bg1"/>
              </a:solidFill>
              <a:cs typeface="B Mitra" panose="00000400000000000000" pitchFamily="2" charset="-78"/>
            </a:endParaRPr>
          </a:p>
        </p:txBody>
      </p:sp>
      <p:sp>
        <p:nvSpPr>
          <p:cNvPr id="2" name="Text Placeholder 1"/>
          <p:cNvSpPr>
            <a:spLocks noGrp="1"/>
          </p:cNvSpPr>
          <p:nvPr>
            <p:ph type="body" idx="1"/>
          </p:nvPr>
        </p:nvSpPr>
        <p:spPr>
          <a:xfrm>
            <a:off x="775854" y="915374"/>
            <a:ext cx="5158316" cy="823912"/>
          </a:xfrm>
        </p:spPr>
        <p:txBody>
          <a:bodyPr/>
          <a:lstStyle/>
          <a:p>
            <a:pPr algn="ctr" rtl="1"/>
            <a:r>
              <a:rPr lang="fa-IR" sz="4400" b="0" dirty="0" smtClean="0">
                <a:solidFill>
                  <a:srgbClr val="FFFF00"/>
                </a:solidFill>
                <a:cs typeface="B Titr" panose="00000700000000000000" pitchFamily="2" charset="-78"/>
              </a:rPr>
              <a:t>مواد </a:t>
            </a:r>
            <a:r>
              <a:rPr lang="fa-IR" sz="4400" b="0" dirty="0">
                <a:solidFill>
                  <a:srgbClr val="FFFF00"/>
                </a:solidFill>
                <a:cs typeface="B Titr" panose="00000700000000000000" pitchFamily="2" charset="-78"/>
              </a:rPr>
              <a:t>مخدر</a:t>
            </a:r>
            <a:endParaRPr lang="en-US" dirty="0"/>
          </a:p>
        </p:txBody>
      </p:sp>
      <p:sp>
        <p:nvSpPr>
          <p:cNvPr id="5" name="Content Placeholder 4"/>
          <p:cNvSpPr>
            <a:spLocks noGrp="1"/>
          </p:cNvSpPr>
          <p:nvPr>
            <p:ph sz="half" idx="2"/>
          </p:nvPr>
        </p:nvSpPr>
        <p:spPr>
          <a:xfrm>
            <a:off x="775854" y="1974524"/>
            <a:ext cx="5158316" cy="3684588"/>
          </a:xfrm>
        </p:spPr>
        <p:txBody>
          <a:bodyPr/>
          <a:lstStyle/>
          <a:p>
            <a:r>
              <a:rPr lang="en-US" dirty="0">
                <a:solidFill>
                  <a:srgbClr val="FFFF00"/>
                </a:solidFill>
              </a:rPr>
              <a:t>T</a:t>
            </a:r>
            <a:r>
              <a:rPr lang="en-US" dirty="0" smtClean="0">
                <a:solidFill>
                  <a:srgbClr val="FFFF00"/>
                </a:solidFill>
              </a:rPr>
              <a:t>emporarily </a:t>
            </a:r>
            <a:r>
              <a:rPr lang="en-US" dirty="0">
                <a:solidFill>
                  <a:srgbClr val="FFFF00"/>
                </a:solidFill>
              </a:rPr>
              <a:t>feel </a:t>
            </a:r>
            <a:r>
              <a:rPr lang="en-US" dirty="0">
                <a:solidFill>
                  <a:srgbClr val="FF0000"/>
                </a:solidFill>
              </a:rPr>
              <a:t>relaxed</a:t>
            </a:r>
            <a:r>
              <a:rPr lang="en-US" dirty="0">
                <a:solidFill>
                  <a:srgbClr val="FFFF00"/>
                </a:solidFill>
              </a:rPr>
              <a:t> and any feelings of anxiety will </a:t>
            </a:r>
            <a:r>
              <a:rPr lang="en-US" dirty="0" smtClean="0">
                <a:solidFill>
                  <a:srgbClr val="FFFF00"/>
                </a:solidFill>
              </a:rPr>
              <a:t>reduce</a:t>
            </a:r>
            <a:r>
              <a:rPr lang="fa-IR" dirty="0" smtClean="0">
                <a:solidFill>
                  <a:srgbClr val="FFFF00"/>
                </a:solidFill>
              </a:rPr>
              <a:t>:</a:t>
            </a:r>
          </a:p>
          <a:p>
            <a:pPr algn="r" rtl="1"/>
            <a:r>
              <a:rPr lang="fa-IR" b="1" dirty="0" smtClean="0">
                <a:solidFill>
                  <a:srgbClr val="FFFF00"/>
                </a:solidFill>
                <a:cs typeface="B Mitra" panose="00000400000000000000" pitchFamily="2" charset="-78"/>
              </a:rPr>
              <a:t>دیازپام، آلپرازولام....</a:t>
            </a:r>
          </a:p>
          <a:p>
            <a:pPr algn="r" rtl="1"/>
            <a:r>
              <a:rPr lang="fa-IR" b="1" dirty="0" smtClean="0">
                <a:solidFill>
                  <a:srgbClr val="FFFF00"/>
                </a:solidFill>
                <a:cs typeface="B Mitra" panose="00000400000000000000" pitchFamily="2" charset="-78"/>
              </a:rPr>
              <a:t>تریاک و هرویین و مورفین</a:t>
            </a:r>
          </a:p>
          <a:p>
            <a:pPr algn="r" rtl="1"/>
            <a:r>
              <a:rPr lang="fa-IR" b="1" dirty="0" smtClean="0">
                <a:solidFill>
                  <a:srgbClr val="FFFF00"/>
                </a:solidFill>
                <a:cs typeface="B Mitra" panose="00000400000000000000" pitchFamily="2" charset="-78"/>
              </a:rPr>
              <a:t>الکل</a:t>
            </a:r>
          </a:p>
          <a:p>
            <a:pPr algn="r" rtl="1"/>
            <a:endParaRPr lang="en-US" b="1" dirty="0">
              <a:solidFill>
                <a:srgbClr val="FFFF00"/>
              </a:solidFill>
              <a:cs typeface="B Mitra" panose="00000400000000000000" pitchFamily="2" charset="-78"/>
            </a:endParaRPr>
          </a:p>
        </p:txBody>
      </p:sp>
      <p:sp>
        <p:nvSpPr>
          <p:cNvPr id="3" name="Text Placeholder 2"/>
          <p:cNvSpPr>
            <a:spLocks noGrp="1"/>
          </p:cNvSpPr>
          <p:nvPr>
            <p:ph type="body" sz="quarter" idx="3"/>
          </p:nvPr>
        </p:nvSpPr>
        <p:spPr>
          <a:xfrm>
            <a:off x="6098116" y="915374"/>
            <a:ext cx="5183717" cy="823912"/>
          </a:xfrm>
        </p:spPr>
        <p:txBody>
          <a:bodyPr/>
          <a:lstStyle/>
          <a:p>
            <a:pPr algn="ctr" rtl="1"/>
            <a:r>
              <a:rPr lang="fa-IR" sz="4000" dirty="0" smtClean="0">
                <a:solidFill>
                  <a:srgbClr val="FFFF00"/>
                </a:solidFill>
                <a:cs typeface="B Titr" panose="00000700000000000000" pitchFamily="2" charset="-78"/>
              </a:rPr>
              <a:t>مواد محرک</a:t>
            </a:r>
            <a:endParaRPr lang="en-US" sz="4000" dirty="0"/>
          </a:p>
        </p:txBody>
      </p:sp>
      <p:sp>
        <p:nvSpPr>
          <p:cNvPr id="6" name="Content Placeholder 5"/>
          <p:cNvSpPr>
            <a:spLocks noGrp="1"/>
          </p:cNvSpPr>
          <p:nvPr>
            <p:ph sz="quarter" idx="4"/>
          </p:nvPr>
        </p:nvSpPr>
        <p:spPr>
          <a:xfrm>
            <a:off x="6098116" y="1859647"/>
            <a:ext cx="5183717" cy="3684588"/>
          </a:xfrm>
        </p:spPr>
        <p:txBody>
          <a:bodyPr/>
          <a:lstStyle/>
          <a:p>
            <a:r>
              <a:rPr lang="en-US" dirty="0"/>
              <a:t> </a:t>
            </a:r>
            <a:r>
              <a:rPr lang="en-US" dirty="0" smtClean="0">
                <a:solidFill>
                  <a:srgbClr val="FFFF00"/>
                </a:solidFill>
              </a:rPr>
              <a:t>Feeling </a:t>
            </a:r>
            <a:r>
              <a:rPr lang="en-US" dirty="0">
                <a:solidFill>
                  <a:srgbClr val="FFFF00"/>
                </a:solidFill>
              </a:rPr>
              <a:t>more alert and more </a:t>
            </a:r>
            <a:r>
              <a:rPr lang="en-US" dirty="0" smtClean="0">
                <a:solidFill>
                  <a:srgbClr val="FF0000"/>
                </a:solidFill>
              </a:rPr>
              <a:t>energetic</a:t>
            </a:r>
            <a:endParaRPr lang="fa-IR" dirty="0" smtClean="0">
              <a:solidFill>
                <a:srgbClr val="FF0000"/>
              </a:solidFill>
            </a:endParaRPr>
          </a:p>
          <a:p>
            <a:pPr algn="r" rtl="1"/>
            <a:r>
              <a:rPr lang="fa-IR" sz="3600" b="1" dirty="0" smtClean="0">
                <a:solidFill>
                  <a:srgbClr val="FFFF00"/>
                </a:solidFill>
                <a:cs typeface="B Mitra" panose="00000400000000000000" pitchFamily="2" charset="-78"/>
              </a:rPr>
              <a:t>شیشه</a:t>
            </a:r>
            <a:endParaRPr lang="fa-IR" sz="3600" b="1" dirty="0">
              <a:solidFill>
                <a:srgbClr val="FFFF00"/>
              </a:solidFill>
              <a:cs typeface="B Mitra" panose="00000400000000000000" pitchFamily="2" charset="-78"/>
            </a:endParaRPr>
          </a:p>
          <a:p>
            <a:pPr algn="r" rtl="1"/>
            <a:r>
              <a:rPr lang="fa-IR" sz="3600" b="1" dirty="0">
                <a:solidFill>
                  <a:srgbClr val="FFFF00"/>
                </a:solidFill>
                <a:cs typeface="B Mitra" panose="00000400000000000000" pitchFamily="2" charset="-78"/>
              </a:rPr>
              <a:t>کوکایین</a:t>
            </a:r>
          </a:p>
          <a:p>
            <a:pPr algn="r" rtl="1"/>
            <a:r>
              <a:rPr lang="fa-IR" sz="3600" b="1" dirty="0">
                <a:solidFill>
                  <a:srgbClr val="FFFF00"/>
                </a:solidFill>
                <a:cs typeface="B Mitra" panose="00000400000000000000" pitchFamily="2" charset="-78"/>
              </a:rPr>
              <a:t>اکستازی</a:t>
            </a:r>
          </a:p>
          <a:p>
            <a:pPr algn="r" rtl="1"/>
            <a:r>
              <a:rPr lang="fa-IR" sz="3600" b="1" dirty="0" smtClean="0">
                <a:solidFill>
                  <a:srgbClr val="FFFF00"/>
                </a:solidFill>
                <a:cs typeface="B Mitra" panose="00000400000000000000" pitchFamily="2" charset="-78"/>
              </a:rPr>
              <a:t>ریتالین</a:t>
            </a:r>
          </a:p>
          <a:p>
            <a:pPr algn="r" rtl="1"/>
            <a:r>
              <a:rPr lang="fa-IR" sz="3600" b="1" dirty="0" smtClean="0">
                <a:solidFill>
                  <a:srgbClr val="FFFF00"/>
                </a:solidFill>
                <a:cs typeface="B Mitra" panose="00000400000000000000" pitchFamily="2" charset="-78"/>
              </a:rPr>
              <a:t>کافئین</a:t>
            </a:r>
            <a:endParaRPr lang="fa-IR" sz="3600" b="1" dirty="0">
              <a:solidFill>
                <a:srgbClr val="FFFF00"/>
              </a:solidFill>
              <a:cs typeface="B Mitra" panose="00000400000000000000" pitchFamily="2" charset="-78"/>
            </a:endParaRPr>
          </a:p>
          <a:p>
            <a:pPr algn="r" rtl="1"/>
            <a:endParaRPr lang="en-US" sz="3600" dirty="0">
              <a:solidFill>
                <a:srgbClr val="FFFF00"/>
              </a:solidFill>
              <a:cs typeface="B Mitra" panose="00000400000000000000" pitchFamily="2" charset="-78"/>
            </a:endParaRPr>
          </a:p>
        </p:txBody>
      </p:sp>
      <p:sp>
        <p:nvSpPr>
          <p:cNvPr id="7" name="TextBox 6"/>
          <p:cNvSpPr txBox="1"/>
          <p:nvPr/>
        </p:nvSpPr>
        <p:spPr>
          <a:xfrm>
            <a:off x="775854" y="6193196"/>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a:ea typeface="+mn-ea"/>
              <a:cs typeface="B Mitra" panose="00000400000000000000" pitchFamily="2" charset="-78"/>
            </a:endParaRPr>
          </a:p>
        </p:txBody>
      </p:sp>
      <p:sp>
        <p:nvSpPr>
          <p:cNvPr id="9" name="Rectangle 8"/>
          <p:cNvSpPr/>
          <p:nvPr/>
        </p:nvSpPr>
        <p:spPr>
          <a:xfrm>
            <a:off x="3121025" y="5412473"/>
            <a:ext cx="6096000" cy="132343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4000" b="1" i="0" u="none" strike="noStrike" kern="1200" cap="none" spc="0" normalizeH="0" baseline="0" noProof="0" dirty="0">
                <a:ln>
                  <a:noFill/>
                </a:ln>
                <a:solidFill>
                  <a:srgbClr val="FFFF00"/>
                </a:solidFill>
                <a:effectLst/>
                <a:uLnTx/>
                <a:uFillTx/>
                <a:latin typeface="Times New Roman"/>
                <a:ea typeface="+mn-ea"/>
                <a:cs typeface="B Mitra" panose="00000400000000000000" pitchFamily="2" charset="-78"/>
              </a:rPr>
              <a:t>سیگار و قلیان</a:t>
            </a:r>
            <a:endParaRPr kumimoji="0" lang="en-US" sz="4000" b="1" i="0" u="none" strike="noStrike" kern="1200" cap="none" spc="0" normalizeH="0" baseline="0" noProof="0" dirty="0">
              <a:ln>
                <a:noFill/>
              </a:ln>
              <a:solidFill>
                <a:srgbClr val="FFFF00"/>
              </a:solidFill>
              <a:effectLst/>
              <a:uLnTx/>
              <a:uFillTx/>
              <a:latin typeface="Times New Roman"/>
              <a:ea typeface="+mn-ea"/>
              <a:cs typeface="B Mitra" panose="000004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4065497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1189939"/>
            <a:ext cx="12049432" cy="5406485"/>
          </a:xfrm>
          <a:prstGeom prst="rect">
            <a:avLst/>
          </a:prstGeom>
        </p:spPr>
      </p:pic>
      <p:sp>
        <p:nvSpPr>
          <p:cNvPr id="6" name="TextBox 5"/>
          <p:cNvSpPr txBox="1"/>
          <p:nvPr/>
        </p:nvSpPr>
        <p:spPr>
          <a:xfrm>
            <a:off x="381412" y="249382"/>
            <a:ext cx="11508279" cy="707886"/>
          </a:xfrm>
          <a:prstGeom prst="rect">
            <a:avLst/>
          </a:prstGeom>
          <a:noFill/>
        </p:spPr>
        <p:txBody>
          <a:bodyPr wrap="none" rtlCol="0">
            <a:spAutoFit/>
          </a:bodyPr>
          <a:lstStyle/>
          <a:p>
            <a:r>
              <a:rPr lang="fa-IR" sz="4000" dirty="0" smtClean="0">
                <a:solidFill>
                  <a:srgbClr val="0070C0"/>
                </a:solidFill>
                <a:cs typeface="B Titr" panose="00000700000000000000" pitchFamily="2" charset="-78"/>
              </a:rPr>
              <a:t>رتبه‌بندی شدت آسیبی که مواد به مصرف‌کننده و جامعه می‌زنند</a:t>
            </a:r>
            <a:endParaRPr lang="en-US" sz="4000" dirty="0">
              <a:solidFill>
                <a:srgbClr val="0070C0"/>
              </a:solidFill>
              <a:cs typeface="B Titr" panose="00000700000000000000" pitchFamily="2" charset="-78"/>
            </a:endParaRPr>
          </a:p>
        </p:txBody>
      </p:sp>
    </p:spTree>
    <p:extLst>
      <p:ext uri="{BB962C8B-B14F-4D97-AF65-F5344CB8AC3E}">
        <p14:creationId xmlns:p14="http://schemas.microsoft.com/office/powerpoint/2010/main" val="3456368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8616" y="-7690"/>
            <a:ext cx="11897472" cy="6865689"/>
          </a:xfrm>
          <a:prstGeom prst="rect">
            <a:avLst/>
          </a:prstGeom>
        </p:spPr>
      </p:pic>
    </p:spTree>
    <p:extLst>
      <p:ext uri="{BB962C8B-B14F-4D97-AF65-F5344CB8AC3E}">
        <p14:creationId xmlns:p14="http://schemas.microsoft.com/office/powerpoint/2010/main" val="3374251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43612" y="0"/>
            <a:ext cx="7748122" cy="1690688"/>
          </a:xfrm>
          <a:prstGeom prst="rect">
            <a:avLst/>
          </a:prstGeom>
        </p:spPr>
      </p:pic>
      <p:pic>
        <p:nvPicPr>
          <p:cNvPr id="5" name="Content Placeholder 4"/>
          <p:cNvPicPr>
            <a:picLocks noGrp="1" noChangeAspect="1"/>
          </p:cNvPicPr>
          <p:nvPr>
            <p:ph idx="1"/>
          </p:nvPr>
        </p:nvPicPr>
        <p:blipFill>
          <a:blip r:embed="rId3"/>
          <a:stretch>
            <a:fillRect/>
          </a:stretch>
        </p:blipFill>
        <p:spPr>
          <a:xfrm>
            <a:off x="1458355" y="1746107"/>
            <a:ext cx="9171923" cy="5167312"/>
          </a:xfrm>
          <a:prstGeom prst="rect">
            <a:avLst/>
          </a:prstGeom>
        </p:spPr>
      </p:pic>
    </p:spTree>
    <p:extLst>
      <p:ext uri="{BB962C8B-B14F-4D97-AF65-F5344CB8AC3E}">
        <p14:creationId xmlns:p14="http://schemas.microsoft.com/office/powerpoint/2010/main" val="2255713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solidFill>
                  <a:srgbClr val="00B0F0"/>
                </a:solidFill>
                <a:cs typeface="B Titr" panose="00000700000000000000" pitchFamily="2" charset="-78"/>
              </a:rPr>
              <a:t>مقایسه شدت اعتیاد آوری</a:t>
            </a:r>
            <a:endParaRPr lang="en-US" dirty="0">
              <a:solidFill>
                <a:srgbClr val="00B0F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838200" y="1930706"/>
            <a:ext cx="10515600" cy="4141176"/>
          </a:xfrm>
          <a:prstGeom prst="rect">
            <a:avLst/>
          </a:prstGeom>
        </p:spPr>
      </p:pic>
    </p:spTree>
    <p:extLst>
      <p:ext uri="{BB962C8B-B14F-4D97-AF65-F5344CB8AC3E}">
        <p14:creationId xmlns:p14="http://schemas.microsoft.com/office/powerpoint/2010/main" val="1248192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23793" y="96982"/>
            <a:ext cx="11243866" cy="6761018"/>
          </a:xfrm>
          <a:prstGeom prst="rect">
            <a:avLst/>
          </a:prstGeom>
        </p:spPr>
      </p:pic>
    </p:spTree>
    <p:extLst>
      <p:ext uri="{BB962C8B-B14F-4D97-AF65-F5344CB8AC3E}">
        <p14:creationId xmlns:p14="http://schemas.microsoft.com/office/powerpoint/2010/main" val="2484673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20614" y="0"/>
            <a:ext cx="10550772" cy="6858000"/>
          </a:xfrm>
          <a:prstGeom prst="rect">
            <a:avLst/>
          </a:prstGeom>
        </p:spPr>
      </p:pic>
    </p:spTree>
    <p:extLst>
      <p:ext uri="{BB962C8B-B14F-4D97-AF65-F5344CB8AC3E}">
        <p14:creationId xmlns:p14="http://schemas.microsoft.com/office/powerpoint/2010/main" val="139718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Millennials/</a:t>
            </a:r>
            <a:r>
              <a:rPr lang="en-US" i="1" dirty="0" smtClean="0">
                <a:hlinkClick r:id="rId2" tooltip="Boomerang Generation"/>
              </a:rPr>
              <a:t>Boomerang Generation</a:t>
            </a:r>
            <a:r>
              <a:rPr lang="en-US" dirty="0" smtClean="0"/>
              <a:t> / </a:t>
            </a:r>
            <a:endParaRPr lang="en-US" dirty="0"/>
          </a:p>
        </p:txBody>
      </p:sp>
      <p:sp>
        <p:nvSpPr>
          <p:cNvPr id="3" name="Content Placeholder 2"/>
          <p:cNvSpPr>
            <a:spLocks noGrp="1"/>
          </p:cNvSpPr>
          <p:nvPr>
            <p:ph sz="quarter" idx="1"/>
          </p:nvPr>
        </p:nvSpPr>
        <p:spPr>
          <a:xfrm>
            <a:off x="586154" y="1280795"/>
            <a:ext cx="10972800" cy="4937760"/>
          </a:xfrm>
        </p:spPr>
        <p:txBody>
          <a:bodyPr/>
          <a:lstStyle/>
          <a:p>
            <a:r>
              <a:rPr lang="en-US" dirty="0" smtClean="0"/>
              <a:t>An </a:t>
            </a:r>
            <a:r>
              <a:rPr lang="en-US" dirty="0"/>
              <a:t>increase in the proportion of students who </a:t>
            </a:r>
            <a:r>
              <a:rPr lang="en-US" dirty="0">
                <a:solidFill>
                  <a:srgbClr val="C00000"/>
                </a:solidFill>
              </a:rPr>
              <a:t>consider wealth </a:t>
            </a:r>
            <a:r>
              <a:rPr lang="en-US" dirty="0"/>
              <a:t>a very important attribute.</a:t>
            </a:r>
          </a:p>
          <a:p>
            <a:pPr eaLnBrk="1" fontAlgn="auto" hangingPunct="1">
              <a:spcBef>
                <a:spcPts val="0"/>
              </a:spcBef>
              <a:spcAft>
                <a:spcPts val="0"/>
              </a:spcAft>
              <a:buClrTx/>
              <a:buSzTx/>
            </a:pPr>
            <a:r>
              <a:rPr lang="en-US" dirty="0" smtClean="0"/>
              <a:t>Postponed </a:t>
            </a:r>
            <a:r>
              <a:rPr lang="en-US" dirty="0">
                <a:solidFill>
                  <a:srgbClr val="C00000"/>
                </a:solidFill>
              </a:rPr>
              <a:t>maturation</a:t>
            </a:r>
            <a:endParaRPr lang="fa-IR" dirty="0">
              <a:solidFill>
                <a:srgbClr val="C00000"/>
              </a:solidFill>
            </a:endParaRPr>
          </a:p>
          <a:p>
            <a:pPr eaLnBrk="1" fontAlgn="auto" hangingPunct="1">
              <a:spcBef>
                <a:spcPts val="0"/>
              </a:spcBef>
              <a:spcAft>
                <a:spcPts val="0"/>
              </a:spcAft>
              <a:buClrTx/>
              <a:buSzTx/>
            </a:pPr>
            <a:r>
              <a:rPr lang="en-US" dirty="0">
                <a:solidFill>
                  <a:srgbClr val="C00000"/>
                </a:solidFill>
              </a:rPr>
              <a:t>Self absorbed</a:t>
            </a:r>
          </a:p>
          <a:p>
            <a:pPr eaLnBrk="1" fontAlgn="auto" hangingPunct="1">
              <a:spcBef>
                <a:spcPts val="0"/>
              </a:spcBef>
              <a:spcAft>
                <a:spcPts val="0"/>
              </a:spcAft>
              <a:buClrTx/>
              <a:buSzTx/>
            </a:pPr>
            <a:r>
              <a:rPr lang="en-US" dirty="0">
                <a:solidFill>
                  <a:srgbClr val="C00000"/>
                </a:solidFill>
              </a:rPr>
              <a:t>Low empathy</a:t>
            </a:r>
          </a:p>
          <a:p>
            <a:pPr eaLnBrk="1" fontAlgn="auto" hangingPunct="1">
              <a:spcBef>
                <a:spcPts val="0"/>
              </a:spcBef>
              <a:spcAft>
                <a:spcPts val="0"/>
              </a:spcAft>
              <a:buClrTx/>
              <a:buSzTx/>
            </a:pPr>
            <a:r>
              <a:rPr lang="en-US" dirty="0"/>
              <a:t>In the </a:t>
            </a:r>
            <a:r>
              <a:rPr lang="en-US" dirty="0">
                <a:hlinkClick r:id="rId3" tooltip="United States"/>
              </a:rPr>
              <a:t>United States</a:t>
            </a:r>
            <a:r>
              <a:rPr lang="en-US" dirty="0"/>
              <a:t>, Millennials are the </a:t>
            </a:r>
            <a:r>
              <a:rPr lang="en-US" dirty="0">
                <a:solidFill>
                  <a:srgbClr val="C00000"/>
                </a:solidFill>
              </a:rPr>
              <a:t>least likely to be religious</a:t>
            </a:r>
          </a:p>
          <a:p>
            <a:pPr eaLnBrk="1" fontAlgn="auto" hangingPunct="1">
              <a:spcBef>
                <a:spcPts val="0"/>
              </a:spcBef>
              <a:spcAft>
                <a:spcPts val="0"/>
              </a:spcAft>
              <a:buClrTx/>
              <a:buSzTx/>
            </a:pPr>
            <a:r>
              <a:rPr lang="en-US" dirty="0">
                <a:solidFill>
                  <a:srgbClr val="C00000"/>
                </a:solidFill>
              </a:rPr>
              <a:t>Digital </a:t>
            </a:r>
            <a:r>
              <a:rPr lang="en-US" dirty="0" smtClean="0">
                <a:solidFill>
                  <a:srgbClr val="C00000"/>
                </a:solidFill>
              </a:rPr>
              <a:t>natives</a:t>
            </a:r>
            <a:endParaRPr lang="fa-IR" dirty="0" smtClean="0">
              <a:solidFill>
                <a:srgbClr val="C00000"/>
              </a:solidFill>
            </a:endParaRPr>
          </a:p>
          <a:p>
            <a:pPr eaLnBrk="1" fontAlgn="auto" hangingPunct="1">
              <a:spcBef>
                <a:spcPts val="0"/>
              </a:spcBef>
              <a:spcAft>
                <a:spcPts val="0"/>
              </a:spcAft>
              <a:buClrTx/>
              <a:buSzTx/>
            </a:pPr>
            <a:r>
              <a:rPr lang="en-US" dirty="0"/>
              <a:t>They may be over-confident—they’ve been told </a:t>
            </a:r>
            <a:r>
              <a:rPr lang="en-US" dirty="0">
                <a:solidFill>
                  <a:srgbClr val="C00000"/>
                </a:solidFill>
              </a:rPr>
              <a:t>they can do anything</a:t>
            </a:r>
            <a:r>
              <a:rPr lang="en-US" dirty="0"/>
              <a:t>.</a:t>
            </a:r>
            <a:endParaRPr lang="fa-IR" dirty="0"/>
          </a:p>
          <a:p>
            <a:pPr eaLnBrk="1" fontAlgn="auto" hangingPunct="1">
              <a:spcBef>
                <a:spcPts val="0"/>
              </a:spcBef>
              <a:spcAft>
                <a:spcPts val="0"/>
              </a:spcAft>
              <a:buClrTx/>
              <a:buSzTx/>
            </a:pPr>
            <a:endParaRPr lang="fa-IR" dirty="0"/>
          </a:p>
          <a:p>
            <a:pPr marL="0" indent="0" algn="ctr">
              <a:buNone/>
            </a:pPr>
            <a:r>
              <a:rPr lang="en-US" b="1" dirty="0" smtClean="0">
                <a:solidFill>
                  <a:srgbClr val="7030A0"/>
                </a:solidFill>
              </a:rPr>
              <a:t>Apply primarily to "white, affluent teenagers"</a:t>
            </a:r>
            <a:endParaRPr lang="en-US" b="1" dirty="0">
              <a:solidFill>
                <a:srgbClr val="7030A0"/>
              </a:solidFill>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8EC1C-32B0-4AE3-8ABB-3635415F545E}" type="slidenum">
              <a:rPr kumimoji="0" lang="en-US" altLang="ja-JP" sz="1400" b="0" i="0" u="none" strike="noStrike" kern="1200" cap="none" spc="0" normalizeH="0" baseline="0" noProof="0" smtClean="0">
                <a:ln>
                  <a:noFill/>
                </a:ln>
                <a:solidFill>
                  <a:srgbClr val="464653"/>
                </a:solidFill>
                <a:effectLst/>
                <a:uLnTx/>
                <a:uFillTx/>
                <a:latin typeface="Gill Sans MT"/>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altLang="ja-JP" sz="1400" b="0" i="0" u="none" strike="noStrike" kern="1200" cap="none" spc="0" normalizeH="0" baseline="0" noProof="0">
              <a:ln>
                <a:noFill/>
              </a:ln>
              <a:solidFill>
                <a:srgbClr val="464653"/>
              </a:solidFill>
              <a:effectLst/>
              <a:uLnTx/>
              <a:uFillTx/>
              <a:latin typeface="Gill Sans MT"/>
              <a:ea typeface="ＭＳ Ｐゴシック" panose="020B0600070205080204" pitchFamily="34" charset="-128"/>
              <a:cs typeface="+mn-cs"/>
            </a:endParaRPr>
          </a:p>
        </p:txBody>
      </p:sp>
    </p:spTree>
    <p:extLst>
      <p:ext uri="{BB962C8B-B14F-4D97-AF65-F5344CB8AC3E}">
        <p14:creationId xmlns:p14="http://schemas.microsoft.com/office/powerpoint/2010/main" val="1091915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9668" y="686402"/>
            <a:ext cx="11854423" cy="4980348"/>
          </a:xfrm>
          <a:prstGeom prst="rect">
            <a:avLst/>
          </a:prstGeom>
        </p:spPr>
      </p:pic>
    </p:spTree>
    <p:extLst>
      <p:ext uri="{BB962C8B-B14F-4D97-AF65-F5344CB8AC3E}">
        <p14:creationId xmlns:p14="http://schemas.microsoft.com/office/powerpoint/2010/main" val="1000549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marL="0" indent="0" algn="r" rtl="1">
              <a:buNone/>
            </a:pPr>
            <a:r>
              <a:rPr lang="fa-IR" sz="4400" dirty="0">
                <a:solidFill>
                  <a:srgbClr val="00B0F0"/>
                </a:solidFill>
                <a:cs typeface="B Titr" panose="00000700000000000000" pitchFamily="2" charset="-78"/>
              </a:rPr>
              <a:t/>
            </a:r>
            <a:br>
              <a:rPr lang="fa-IR" sz="4400" dirty="0">
                <a:solidFill>
                  <a:srgbClr val="00B0F0"/>
                </a:solidFill>
                <a:cs typeface="B Titr" panose="00000700000000000000" pitchFamily="2" charset="-78"/>
              </a:rPr>
            </a:br>
            <a:r>
              <a:rPr lang="fa-IR" sz="4400" dirty="0">
                <a:solidFill>
                  <a:srgbClr val="00B0F0"/>
                </a:solidFill>
                <a:cs typeface="B Titr" panose="00000700000000000000" pitchFamily="2" charset="-78"/>
              </a:rPr>
              <a:t/>
            </a:r>
            <a:br>
              <a:rPr lang="fa-IR" sz="4400" dirty="0">
                <a:solidFill>
                  <a:srgbClr val="00B0F0"/>
                </a:solidFill>
                <a:cs typeface="B Titr" panose="00000700000000000000" pitchFamily="2" charset="-78"/>
              </a:rPr>
            </a:br>
            <a:r>
              <a:rPr lang="fa-IR" sz="4400" dirty="0">
                <a:solidFill>
                  <a:srgbClr val="00B0F0"/>
                </a:solidFill>
                <a:cs typeface="B Titr" panose="00000700000000000000" pitchFamily="2" charset="-78"/>
              </a:rPr>
              <a:t/>
            </a:r>
            <a:br>
              <a:rPr lang="fa-IR" sz="4400" dirty="0">
                <a:solidFill>
                  <a:srgbClr val="00B0F0"/>
                </a:solidFill>
                <a:cs typeface="B Titr" panose="00000700000000000000" pitchFamily="2" charset="-78"/>
              </a:rPr>
            </a:br>
            <a:endParaRPr lang="en-US" sz="4400" dirty="0" smtClean="0">
              <a:solidFill>
                <a:srgbClr val="00B0F0"/>
              </a:solidFill>
              <a:cs typeface="B Titr" panose="00000700000000000000" pitchFamily="2" charset="-78"/>
            </a:endParaRPr>
          </a:p>
          <a:p>
            <a:pPr algn="r" rtl="1"/>
            <a:r>
              <a:rPr lang="fa-IR" sz="4400" dirty="0">
                <a:solidFill>
                  <a:srgbClr val="00B0F0"/>
                </a:solidFill>
                <a:cs typeface="B Titr" panose="00000700000000000000" pitchFamily="2" charset="-78"/>
              </a:rPr>
              <a:t/>
            </a:r>
            <a:br>
              <a:rPr lang="fa-IR" sz="4400" dirty="0">
                <a:solidFill>
                  <a:srgbClr val="00B0F0"/>
                </a:solidFill>
                <a:cs typeface="B Titr" panose="00000700000000000000" pitchFamily="2" charset="-78"/>
              </a:rPr>
            </a:br>
            <a:endParaRPr lang="en-US" sz="4400" dirty="0">
              <a:solidFill>
                <a:srgbClr val="00B0F0"/>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762702" y="0"/>
            <a:ext cx="10666595" cy="6858000"/>
          </a:xfrm>
          <a:prstGeom prst="rect">
            <a:avLst/>
          </a:prstGeom>
        </p:spPr>
      </p:pic>
    </p:spTree>
    <p:extLst>
      <p:ext uri="{BB962C8B-B14F-4D97-AF65-F5344CB8AC3E}">
        <p14:creationId xmlns:p14="http://schemas.microsoft.com/office/powerpoint/2010/main" val="27483481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28625" y="519112"/>
            <a:ext cx="11334750" cy="5819775"/>
          </a:xfrm>
          <a:prstGeom prst="rect">
            <a:avLst/>
          </a:prstGeom>
        </p:spPr>
      </p:pic>
    </p:spTree>
    <p:extLst>
      <p:ext uri="{BB962C8B-B14F-4D97-AF65-F5344CB8AC3E}">
        <p14:creationId xmlns:p14="http://schemas.microsoft.com/office/powerpoint/2010/main" val="37286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5711" y="1417637"/>
            <a:ext cx="12459779" cy="4858471"/>
          </a:xfrm>
          <a:prstGeom prst="rect">
            <a:avLst/>
          </a:prstGeom>
        </p:spPr>
      </p:pic>
    </p:spTree>
    <p:extLst>
      <p:ext uri="{BB962C8B-B14F-4D97-AF65-F5344CB8AC3E}">
        <p14:creationId xmlns:p14="http://schemas.microsoft.com/office/powerpoint/2010/main" val="11607905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3797912"/>
            <a:ext cx="12192000" cy="2715408"/>
          </a:xfrm>
          <a:prstGeom prst="rect">
            <a:avLst/>
          </a:prstGeom>
        </p:spPr>
      </p:pic>
      <p:pic>
        <p:nvPicPr>
          <p:cNvPr id="5" name="Picture 4"/>
          <p:cNvPicPr>
            <a:picLocks noChangeAspect="1"/>
          </p:cNvPicPr>
          <p:nvPr/>
        </p:nvPicPr>
        <p:blipFill>
          <a:blip r:embed="rId3"/>
          <a:stretch>
            <a:fillRect/>
          </a:stretch>
        </p:blipFill>
        <p:spPr>
          <a:xfrm>
            <a:off x="0" y="725389"/>
            <a:ext cx="12097159" cy="2513927"/>
          </a:xfrm>
          <a:prstGeom prst="rect">
            <a:avLst/>
          </a:prstGeom>
        </p:spPr>
      </p:pic>
    </p:spTree>
    <p:extLst>
      <p:ext uri="{BB962C8B-B14F-4D97-AF65-F5344CB8AC3E}">
        <p14:creationId xmlns:p14="http://schemas.microsoft.com/office/powerpoint/2010/main" val="972215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0497" y="0"/>
            <a:ext cx="11311903" cy="6858000"/>
          </a:xfrm>
          <a:prstGeom prst="rect">
            <a:avLst/>
          </a:prstGeom>
        </p:spPr>
      </p:pic>
    </p:spTree>
    <p:extLst>
      <p:ext uri="{BB962C8B-B14F-4D97-AF65-F5344CB8AC3E}">
        <p14:creationId xmlns:p14="http://schemas.microsoft.com/office/powerpoint/2010/main" val="1434158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fa-IR" b="1" dirty="0" smtClean="0">
                <a:cs typeface="B Zar" pitchFamily="2" charset="-78"/>
              </a:rPr>
              <a:t>نقش مدرسه!</a:t>
            </a:r>
            <a:endParaRPr lang="en-US" b="1" dirty="0">
              <a:cs typeface="B Zar" pitchFamily="2" charset="-78"/>
            </a:endParaRPr>
          </a:p>
        </p:txBody>
      </p:sp>
      <p:pic>
        <p:nvPicPr>
          <p:cNvPr id="18434" name="Picture 2" descr="C:\Users\pc\Desktop\Attachments_2013413\ATT00169.jpg"/>
          <p:cNvPicPr>
            <a:picLocks noGrp="1" noChangeAspect="1" noChangeArrowheads="1"/>
          </p:cNvPicPr>
          <p:nvPr>
            <p:ph idx="1"/>
          </p:nvPr>
        </p:nvPicPr>
        <p:blipFill>
          <a:blip r:embed="rId2" cstate="print"/>
          <a:srcRect/>
          <a:stretch>
            <a:fillRect/>
          </a:stretch>
        </p:blipFill>
        <p:spPr bwMode="auto">
          <a:xfrm>
            <a:off x="1981200" y="966772"/>
            <a:ext cx="8369404" cy="5891229"/>
          </a:xfrm>
          <a:prstGeom prst="rect">
            <a:avLst/>
          </a:prstGeom>
          <a:noFill/>
        </p:spPr>
      </p:pic>
    </p:spTree>
    <p:extLst>
      <p:ext uri="{BB962C8B-B14F-4D97-AF65-F5344CB8AC3E}">
        <p14:creationId xmlns:p14="http://schemas.microsoft.com/office/powerpoint/2010/main" val="2365168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59782" y="2675731"/>
            <a:ext cx="4094018" cy="1325563"/>
          </a:xfrm>
        </p:spPr>
        <p:txBody>
          <a:bodyPr>
            <a:noAutofit/>
          </a:bodyPr>
          <a:lstStyle/>
          <a:p>
            <a:pPr algn="r" rtl="1"/>
            <a:r>
              <a:rPr lang="fa-IR" sz="6000" dirty="0" smtClean="0">
                <a:solidFill>
                  <a:srgbClr val="FFFF00"/>
                </a:solidFill>
                <a:cs typeface="B Titr" panose="00000700000000000000" pitchFamily="2" charset="-78"/>
              </a:rPr>
              <a:t>چه باید کرد؟</a:t>
            </a:r>
            <a:endParaRPr lang="en-US" sz="6000" dirty="0">
              <a:solidFill>
                <a:srgbClr val="FFFF00"/>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563651" y="35985"/>
            <a:ext cx="5273497" cy="6822015"/>
          </a:xfrm>
          <a:prstGeom prst="rect">
            <a:avLst/>
          </a:prstGeom>
        </p:spPr>
      </p:pic>
    </p:spTree>
    <p:extLst>
      <p:ext uri="{BB962C8B-B14F-4D97-AF65-F5344CB8AC3E}">
        <p14:creationId xmlns:p14="http://schemas.microsoft.com/office/powerpoint/2010/main" val="36328479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0.gstatic.com/images?q=tbn:ANd9GcQJRRmDctHrlvkJdsVcNurpy-vT_ASZJhqw5dFw-49uZ8Lz5BTzj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085" y="2766435"/>
            <a:ext cx="5533386" cy="34681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07491" y="286327"/>
            <a:ext cx="6677980" cy="215443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5400" b="1" i="0" u="none" strike="noStrike" kern="1200" cap="none" spc="0" normalizeH="0" baseline="0" noProof="0" dirty="0" smtClean="0">
                <a:ln>
                  <a:noFill/>
                </a:ln>
                <a:solidFill>
                  <a:srgbClr val="FF0000"/>
                </a:solidFill>
                <a:effectLst/>
                <a:uLnTx/>
                <a:uFillTx/>
                <a:latin typeface="Calibri"/>
                <a:ea typeface="+mn-ea"/>
                <a:cs typeface="B Zar" panose="00000400000000000000" pitchFamily="2" charset="-78"/>
              </a:rPr>
              <a:t>دوبال هواپیمای اعتیاد: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1" i="0" u="none" strike="noStrike" kern="1200" cap="none" spc="0" normalizeH="0" baseline="0" noProof="0" dirty="0" smtClean="0">
                <a:ln>
                  <a:noFill/>
                </a:ln>
                <a:solidFill>
                  <a:srgbClr val="FF0000"/>
                </a:solidFill>
                <a:effectLst/>
                <a:uLnTx/>
                <a:uFillTx/>
                <a:latin typeface="Calibri"/>
                <a:ea typeface="+mn-ea"/>
                <a:cs typeface="B Zar" panose="00000400000000000000" pitchFamily="2" charset="-78"/>
              </a:rPr>
              <a:t>وجود</a:t>
            </a:r>
            <a:r>
              <a:rPr kumimoji="0" lang="fa-IR" sz="4000" b="1" i="0" u="none" strike="noStrike" kern="1200" cap="none" spc="0" normalizeH="0" baseline="0" noProof="0" dirty="0" smtClean="0">
                <a:ln>
                  <a:noFill/>
                </a:ln>
                <a:solidFill>
                  <a:prstClr val="black"/>
                </a:solidFill>
                <a:effectLst/>
                <a:uLnTx/>
                <a:uFillTx/>
                <a:latin typeface="Calibri"/>
                <a:ea typeface="+mn-ea"/>
                <a:cs typeface="B Zar" panose="00000400000000000000" pitchFamily="2" charset="-78"/>
              </a:rPr>
              <a:t> مواد مخدر (عرضه)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1" i="0" u="none" strike="noStrike" kern="1200" cap="none" spc="0" normalizeH="0" baseline="0" noProof="0" dirty="0" smtClean="0">
                <a:ln>
                  <a:noFill/>
                </a:ln>
                <a:solidFill>
                  <a:srgbClr val="FF0000"/>
                </a:solidFill>
                <a:effectLst/>
                <a:uLnTx/>
                <a:uFillTx/>
                <a:latin typeface="Calibri"/>
                <a:ea typeface="+mn-ea"/>
                <a:cs typeface="B Zar" panose="00000400000000000000" pitchFamily="2" charset="-78"/>
              </a:rPr>
              <a:t>تمایل</a:t>
            </a:r>
            <a:r>
              <a:rPr kumimoji="0" lang="fa-IR" sz="4000" b="1" i="0" u="none" strike="noStrike" kern="1200" cap="none" spc="0" normalizeH="0" baseline="0" noProof="0" dirty="0" smtClean="0">
                <a:ln>
                  <a:noFill/>
                </a:ln>
                <a:solidFill>
                  <a:prstClr val="black"/>
                </a:solidFill>
                <a:effectLst/>
                <a:uLnTx/>
                <a:uFillTx/>
                <a:latin typeface="Calibri"/>
                <a:ea typeface="+mn-ea"/>
                <a:cs typeface="B Zar" panose="00000400000000000000" pitchFamily="2" charset="-78"/>
              </a:rPr>
              <a:t> برای مصرف (تقاضا)</a:t>
            </a:r>
            <a:endParaRPr kumimoji="0" lang="en-US" sz="4000" b="1" i="0" u="none" strike="noStrike" kern="1200" cap="none" spc="0" normalizeH="0" baseline="0" noProof="0" dirty="0">
              <a:ln>
                <a:noFill/>
              </a:ln>
              <a:solidFill>
                <a:prstClr val="black"/>
              </a:solidFill>
              <a:effectLst/>
              <a:uLnTx/>
              <a:uFillTx/>
              <a:latin typeface="Calibri"/>
              <a:ea typeface="+mn-ea"/>
              <a:cs typeface="B Zar" panose="00000400000000000000" pitchFamily="2" charset="-78"/>
            </a:endParaRPr>
          </a:p>
        </p:txBody>
      </p:sp>
    </p:spTree>
    <p:extLst>
      <p:ext uri="{BB962C8B-B14F-4D97-AF65-F5344CB8AC3E}">
        <p14:creationId xmlns:p14="http://schemas.microsoft.com/office/powerpoint/2010/main" val="22262293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fa-IR" b="1" dirty="0" smtClean="0">
                <a:solidFill>
                  <a:srgbClr val="FFFF00"/>
                </a:solidFill>
                <a:cs typeface="B Zar" pitchFamily="2" charset="-78"/>
              </a:rPr>
              <a:t>برای آتش گرفتن چه چیز هایی لازم است؟</a:t>
            </a:r>
            <a:endParaRPr lang="en-US" b="1" dirty="0">
              <a:solidFill>
                <a:srgbClr val="FFFF00"/>
              </a:solidFill>
              <a:cs typeface="B Zar" pitchFamily="2" charset="-78"/>
            </a:endParaRPr>
          </a:p>
        </p:txBody>
      </p:sp>
      <p:sp>
        <p:nvSpPr>
          <p:cNvPr id="7" name="Content Placeholder 6"/>
          <p:cNvSpPr>
            <a:spLocks noGrp="1"/>
          </p:cNvSpPr>
          <p:nvPr>
            <p:ph sz="half" idx="2"/>
          </p:nvPr>
        </p:nvSpPr>
        <p:spPr/>
        <p:txBody>
          <a:bodyPr>
            <a:normAutofit/>
          </a:bodyPr>
          <a:lstStyle/>
          <a:p>
            <a:pPr algn="r" rtl="1"/>
            <a:r>
              <a:rPr lang="fa-IR" sz="3500" dirty="0">
                <a:solidFill>
                  <a:schemeClr val="bg1"/>
                </a:solidFill>
                <a:cs typeface="B Koodak" pitchFamily="2" charset="-78"/>
              </a:rPr>
              <a:t>هوا که همه جا هست</a:t>
            </a:r>
            <a:r>
              <a:rPr lang="fa-IR" dirty="0" smtClean="0">
                <a:solidFill>
                  <a:schemeClr val="bg1"/>
                </a:solidFill>
                <a:cs typeface="B Koodak" pitchFamily="2" charset="-78"/>
              </a:rPr>
              <a:t>: مواد</a:t>
            </a:r>
          </a:p>
          <a:p>
            <a:pPr algn="ctr" rtl="1">
              <a:buNone/>
            </a:pPr>
            <a:r>
              <a:rPr lang="fa-IR" dirty="0" smtClean="0">
                <a:solidFill>
                  <a:schemeClr val="bg1"/>
                </a:solidFill>
                <a:cs typeface="B Koodak" pitchFamily="2" charset="-78"/>
              </a:rPr>
              <a:t>راه کنترل:پلیس/دانشگاه</a:t>
            </a:r>
          </a:p>
          <a:p>
            <a:pPr algn="r" rtl="1"/>
            <a:endParaRPr lang="fa-IR" dirty="0" smtClean="0">
              <a:solidFill>
                <a:schemeClr val="bg1"/>
              </a:solidFill>
              <a:cs typeface="B Koodak" pitchFamily="2" charset="-78"/>
            </a:endParaRPr>
          </a:p>
          <a:p>
            <a:pPr algn="r" rtl="1"/>
            <a:r>
              <a:rPr lang="fa-IR" sz="3500" dirty="0">
                <a:solidFill>
                  <a:schemeClr val="bg1"/>
                </a:solidFill>
                <a:cs typeface="B Koodak" pitchFamily="2" charset="-78"/>
              </a:rPr>
              <a:t>ماده قابل احتراق</a:t>
            </a:r>
            <a:r>
              <a:rPr lang="fa-IR" dirty="0" smtClean="0">
                <a:solidFill>
                  <a:schemeClr val="bg1"/>
                </a:solidFill>
                <a:cs typeface="B Koodak" pitchFamily="2" charset="-78"/>
              </a:rPr>
              <a:t>: دانشجو</a:t>
            </a:r>
          </a:p>
          <a:p>
            <a:pPr algn="ctr" rtl="1">
              <a:buNone/>
            </a:pPr>
            <a:r>
              <a:rPr lang="fa-IR" dirty="0" smtClean="0">
                <a:solidFill>
                  <a:schemeClr val="bg1"/>
                </a:solidFill>
                <a:cs typeface="B Koodak" pitchFamily="2" charset="-78"/>
              </a:rPr>
              <a:t>راه کنترل: خانواده/دانشگاه</a:t>
            </a:r>
          </a:p>
          <a:p>
            <a:pPr algn="ctr" rtl="1">
              <a:buNone/>
            </a:pPr>
            <a:endParaRPr lang="fa-IR" dirty="0" smtClean="0">
              <a:solidFill>
                <a:schemeClr val="bg1"/>
              </a:solidFill>
              <a:cs typeface="B Koodak" pitchFamily="2" charset="-78"/>
            </a:endParaRPr>
          </a:p>
          <a:p>
            <a:pPr algn="r" rtl="1"/>
            <a:r>
              <a:rPr lang="fa-IR" sz="3500" dirty="0" smtClean="0">
                <a:solidFill>
                  <a:schemeClr val="bg1"/>
                </a:solidFill>
                <a:cs typeface="B Koodak" pitchFamily="2" charset="-78"/>
              </a:rPr>
              <a:t>جرقه</a:t>
            </a:r>
            <a:r>
              <a:rPr lang="fa-IR" dirty="0" smtClean="0">
                <a:solidFill>
                  <a:schemeClr val="bg1"/>
                </a:solidFill>
                <a:cs typeface="B Koodak" pitchFamily="2" charset="-78"/>
              </a:rPr>
              <a:t>: دوست</a:t>
            </a:r>
          </a:p>
          <a:p>
            <a:pPr algn="ctr" rtl="1">
              <a:buNone/>
            </a:pPr>
            <a:r>
              <a:rPr lang="fa-IR" dirty="0" smtClean="0">
                <a:solidFill>
                  <a:schemeClr val="bg1"/>
                </a:solidFill>
                <a:cs typeface="B Koodak" pitchFamily="2" charset="-78"/>
              </a:rPr>
              <a:t>راه کنترل: خانواده/دانشگاه</a:t>
            </a:r>
          </a:p>
          <a:p>
            <a:pPr algn="ctr" rtl="1">
              <a:buNone/>
            </a:pPr>
            <a:endParaRPr lang="en-US" dirty="0">
              <a:solidFill>
                <a:schemeClr val="bg1"/>
              </a:solidFill>
              <a:cs typeface="B Koodak" pitchFamily="2" charset="-78"/>
            </a:endParaRPr>
          </a:p>
        </p:txBody>
      </p:sp>
      <p:pic>
        <p:nvPicPr>
          <p:cNvPr id="83971" name="Picture 3" descr="C:\Users\matrix\Pictures\firewood-rack.jpg"/>
          <p:cNvPicPr>
            <a:picLocks noGrp="1" noChangeAspect="1" noChangeArrowheads="1"/>
          </p:cNvPicPr>
          <p:nvPr>
            <p:ph sz="half" idx="1"/>
          </p:nvPr>
        </p:nvPicPr>
        <p:blipFill>
          <a:blip r:embed="rId2" cstate="print"/>
          <a:srcRect/>
          <a:stretch>
            <a:fillRect/>
          </a:stretch>
        </p:blipFill>
        <p:spPr bwMode="auto">
          <a:xfrm>
            <a:off x="2221797" y="1600201"/>
            <a:ext cx="3557407" cy="4525963"/>
          </a:xfrm>
          <a:prstGeom prst="rect">
            <a:avLst/>
          </a:prstGeom>
          <a:noFill/>
        </p:spPr>
      </p:pic>
    </p:spTree>
    <p:extLst>
      <p:ext uri="{BB962C8B-B14F-4D97-AF65-F5344CB8AC3E}">
        <p14:creationId xmlns:p14="http://schemas.microsoft.com/office/powerpoint/2010/main" val="24583840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8037" y="734444"/>
            <a:ext cx="2382982" cy="5486401"/>
          </a:xfrm>
        </p:spPr>
        <p:txBody>
          <a:bodyPr>
            <a:normAutofit/>
          </a:bodyPr>
          <a:lstStyle/>
          <a:p>
            <a:r>
              <a:rPr lang="fa-IR" sz="4000" b="1" dirty="0" smtClean="0">
                <a:solidFill>
                  <a:srgbClr val="FFFF00"/>
                </a:solidFill>
                <a:cs typeface="B Mitra" pitchFamily="2" charset="-78"/>
              </a:rPr>
              <a:t>ریشه رفتارها در سه چیز است:</a:t>
            </a:r>
            <a:endParaRPr lang="en-US" sz="4000" b="1" dirty="0">
              <a:solidFill>
                <a:srgbClr val="FFFF00"/>
              </a:solidFill>
              <a:cs typeface="B Mitra" pitchFamily="2" charset="-78"/>
            </a:endParaRPr>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0" y="-22719"/>
            <a:ext cx="9129010" cy="6880719"/>
          </a:xfrm>
          <a:prstGeom prst="rect">
            <a:avLst/>
          </a:prstGeom>
          <a:noFill/>
          <a:ln w="9525">
            <a:noFill/>
            <a:miter lim="800000"/>
            <a:headEnd/>
            <a:tailEnd/>
          </a:ln>
          <a:effectLst/>
        </p:spPr>
      </p:pic>
    </p:spTree>
    <p:extLst>
      <p:ext uri="{BB962C8B-B14F-4D97-AF65-F5344CB8AC3E}">
        <p14:creationId xmlns:p14="http://schemas.microsoft.com/office/powerpoint/2010/main" val="253758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Mitra" pitchFamily="2" charset="-78"/>
              </a:rPr>
              <a:t>علل بیولوژیک</a:t>
            </a:r>
            <a:endParaRPr lang="en-US" b="1" dirty="0">
              <a:cs typeface="B Mitra" pitchFamily="2" charset="-78"/>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3600" dirty="0"/>
              <a:t>Dopamine Receptor Hypothesis (Reward </a:t>
            </a:r>
            <a:r>
              <a:rPr lang="en-US" sz="3600" dirty="0" err="1"/>
              <a:t>deﬁciency</a:t>
            </a:r>
            <a:r>
              <a:rPr lang="en-US" sz="3600" dirty="0"/>
              <a:t> syndrome)</a:t>
            </a:r>
          </a:p>
          <a:p>
            <a:pPr>
              <a:buFont typeface="Wingdings" panose="05000000000000000000" pitchFamily="2" charset="2"/>
              <a:buChar char="q"/>
            </a:pPr>
            <a:r>
              <a:rPr lang="en-US" sz="3600" dirty="0"/>
              <a:t>Genetics</a:t>
            </a:r>
          </a:p>
          <a:p>
            <a:pPr>
              <a:buFont typeface="Wingdings" panose="05000000000000000000" pitchFamily="2" charset="2"/>
              <a:buChar char="q"/>
            </a:pPr>
            <a:r>
              <a:rPr lang="en-US" sz="3600" dirty="0"/>
              <a:t>Personality traits</a:t>
            </a:r>
          </a:p>
        </p:txBody>
      </p:sp>
    </p:spTree>
    <p:extLst>
      <p:ext uri="{BB962C8B-B14F-4D97-AF65-F5344CB8AC3E}">
        <p14:creationId xmlns:p14="http://schemas.microsoft.com/office/powerpoint/2010/main" val="2050219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CF5EDE-F728-4710-9C64-4649C4F4D45E}" type="slidenum">
              <a:rPr kumimoji="0" lang="en-US"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Picture 2"/>
          <p:cNvPicPr>
            <a:picLocks noChangeAspect="1"/>
          </p:cNvPicPr>
          <p:nvPr/>
        </p:nvPicPr>
        <p:blipFill>
          <a:blip r:embed="rId2"/>
          <a:stretch>
            <a:fillRect/>
          </a:stretch>
        </p:blipFill>
        <p:spPr>
          <a:xfrm>
            <a:off x="3219302" y="44276"/>
            <a:ext cx="5753396" cy="6769448"/>
          </a:xfrm>
          <a:prstGeom prst="rect">
            <a:avLst/>
          </a:prstGeom>
        </p:spPr>
      </p:pic>
    </p:spTree>
    <p:extLst>
      <p:ext uri="{BB962C8B-B14F-4D97-AF65-F5344CB8AC3E}">
        <p14:creationId xmlns:p14="http://schemas.microsoft.com/office/powerpoint/2010/main" val="2625126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8229600" cy="1143000"/>
          </a:xfrm>
        </p:spPr>
        <p:txBody>
          <a:bodyPr/>
          <a:lstStyle/>
          <a:p>
            <a:r>
              <a:rPr lang="fa-IR" dirty="0" smtClean="0">
                <a:solidFill>
                  <a:srgbClr val="7030A0"/>
                </a:solidFill>
                <a:cs typeface="0 Titr Bold" panose="00000700000000000000" pitchFamily="2" charset="-78"/>
              </a:rPr>
              <a:t>سندرم نقص سیستم پاداش</a:t>
            </a:r>
            <a:endParaRPr lang="en-US" dirty="0">
              <a:solidFill>
                <a:srgbClr val="7030A0"/>
              </a:solidFill>
              <a:cs typeface="0 Titr Bold" panose="00000700000000000000" pitchFamily="2" charset="-78"/>
            </a:endParaRPr>
          </a:p>
        </p:txBody>
      </p:sp>
      <p:pic>
        <p:nvPicPr>
          <p:cNvPr id="1026" name="Picture 2" descr="D:\Commed\Teaching\اعتیاد\RDScircle.jpg"/>
          <p:cNvPicPr>
            <a:picLocks noChangeAspect="1" noChangeArrowheads="1"/>
          </p:cNvPicPr>
          <p:nvPr/>
        </p:nvPicPr>
        <p:blipFill>
          <a:blip r:embed="rId2" cstate="print"/>
          <a:srcRect/>
          <a:stretch>
            <a:fillRect/>
          </a:stretch>
        </p:blipFill>
        <p:spPr bwMode="auto">
          <a:xfrm>
            <a:off x="2743200" y="1143001"/>
            <a:ext cx="6029678" cy="5965189"/>
          </a:xfrm>
          <a:prstGeom prst="rect">
            <a:avLst/>
          </a:prstGeom>
          <a:noFill/>
        </p:spPr>
      </p:pic>
    </p:spTree>
    <p:extLst>
      <p:ext uri="{BB962C8B-B14F-4D97-AF65-F5344CB8AC3E}">
        <p14:creationId xmlns:p14="http://schemas.microsoft.com/office/powerpoint/2010/main" val="1133926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63" y="1854200"/>
            <a:ext cx="227012"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9507" name="Text Box 6"/>
          <p:cNvSpPr txBox="1">
            <a:spLocks noChangeArrowheads="1"/>
          </p:cNvSpPr>
          <p:nvPr/>
        </p:nvSpPr>
        <p:spPr bwMode="auto">
          <a:xfrm>
            <a:off x="5000626" y="1449389"/>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high</a:t>
            </a:r>
          </a:p>
        </p:txBody>
      </p:sp>
      <p:sp>
        <p:nvSpPr>
          <p:cNvPr id="149508" name="Text Box 7"/>
          <p:cNvSpPr txBox="1">
            <a:spLocks noChangeArrowheads="1"/>
          </p:cNvSpPr>
          <p:nvPr/>
        </p:nvSpPr>
        <p:spPr bwMode="auto">
          <a:xfrm>
            <a:off x="5068888" y="5308601"/>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low</a:t>
            </a:r>
          </a:p>
        </p:txBody>
      </p:sp>
      <p:sp>
        <p:nvSpPr>
          <p:cNvPr id="149509" name="Text Box 8"/>
          <p:cNvSpPr txBox="1">
            <a:spLocks noChangeArrowheads="1"/>
          </p:cNvSpPr>
          <p:nvPr/>
        </p:nvSpPr>
        <p:spPr bwMode="auto">
          <a:xfrm>
            <a:off x="1524000" y="1471614"/>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High DA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receptor</a:t>
            </a:r>
            <a:endPar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49510" name="Text Box 9"/>
          <p:cNvSpPr txBox="1">
            <a:spLocks noChangeArrowheads="1"/>
          </p:cNvSpPr>
          <p:nvPr/>
        </p:nvSpPr>
        <p:spPr bwMode="auto">
          <a:xfrm>
            <a:off x="1421702" y="4098926"/>
            <a:ext cx="2060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Low DA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receptor</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49511" name="Text Box 10"/>
          <p:cNvSpPr txBox="1">
            <a:spLocks noChangeArrowheads="1"/>
          </p:cNvSpPr>
          <p:nvPr/>
        </p:nvSpPr>
        <p:spPr bwMode="auto">
          <a:xfrm>
            <a:off x="1524001" y="0"/>
            <a:ext cx="93630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a-IR" altLang="en-US" sz="4000" b="1" i="1" u="none" strike="noStrike" kern="1200" cap="none" spc="0" normalizeH="0" baseline="0" noProof="0" dirty="0" smtClean="0">
                <a:ln>
                  <a:noFill/>
                </a:ln>
                <a:solidFill>
                  <a:srgbClr val="FFFF00"/>
                </a:solidFill>
                <a:effectLst/>
                <a:uLnTx/>
                <a:uFillTx/>
                <a:latin typeface="Times New Roman" panose="02020603050405020304" pitchFamily="18" charset="0"/>
                <a:cs typeface="B Titr" panose="00000700000000000000" pitchFamily="2" charset="-78"/>
              </a:rPr>
              <a:t>احساس لذتی که افراد از مصرف مواد میکنند بسته به گیزنده های مغزی متفاوت است</a:t>
            </a:r>
            <a:endParaRPr kumimoji="0" lang="en-US" altLang="en-US" sz="4000" b="1" i="1" u="none" strike="noStrike" kern="1200" cap="none" spc="0" normalizeH="0" baseline="0" noProof="0" dirty="0">
              <a:ln>
                <a:noFill/>
              </a:ln>
              <a:solidFill>
                <a:srgbClr val="FFFF00"/>
              </a:solidFill>
              <a:effectLst/>
              <a:uLnTx/>
              <a:uFillTx/>
              <a:latin typeface="Times New Roman" panose="02020603050405020304" pitchFamily="18" charset="0"/>
              <a:cs typeface="B Titr" panose="00000700000000000000" pitchFamily="2" charset="-78"/>
            </a:endParaRPr>
          </a:p>
        </p:txBody>
      </p:sp>
      <p:sp>
        <p:nvSpPr>
          <p:cNvPr id="149512" name="Text Box 11"/>
          <p:cNvSpPr txBox="1">
            <a:spLocks noChangeArrowheads="1"/>
          </p:cNvSpPr>
          <p:nvPr/>
        </p:nvSpPr>
        <p:spPr bwMode="auto">
          <a:xfrm>
            <a:off x="1905001" y="5800726"/>
            <a:ext cx="8475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As a group, subjects with low receptor levels found MP pleasant while those with high levels found MP unpleasant</a:t>
            </a:r>
          </a:p>
        </p:txBody>
      </p:sp>
      <p:sp>
        <p:nvSpPr>
          <p:cNvPr id="149513" name="Text Box 13"/>
          <p:cNvSpPr txBox="1">
            <a:spLocks noChangeArrowheads="1"/>
          </p:cNvSpPr>
          <p:nvPr/>
        </p:nvSpPr>
        <p:spPr bwMode="auto">
          <a:xfrm>
            <a:off x="1524001" y="6553200"/>
            <a:ext cx="4005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Adapted from Volkow et al., Am. J. Psychiatry, 1999.</a:t>
            </a:r>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1495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5" y="1524000"/>
            <a:ext cx="18288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638551"/>
            <a:ext cx="18288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7713" y="1822450"/>
            <a:ext cx="45529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7" name="Picture 14" descr="white ni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83775" y="6500814"/>
            <a:ext cx="64293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45792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5934" y="7641"/>
            <a:ext cx="5072066" cy="1325563"/>
          </a:xfrm>
        </p:spPr>
        <p:txBody>
          <a:bodyPr>
            <a:normAutofit/>
          </a:bodyPr>
          <a:lstStyle/>
          <a:p>
            <a:pPr algn="ctr" rtl="1"/>
            <a:r>
              <a:rPr lang="fa-IR" sz="2400" b="1" dirty="0">
                <a:solidFill>
                  <a:srgbClr val="800080"/>
                </a:solidFill>
                <a:cs typeface="B Zar" panose="00000400000000000000" pitchFamily="2" charset="-78"/>
              </a:rPr>
              <a:t>پیکا</a:t>
            </a:r>
            <a:r>
              <a:rPr lang="en-US" sz="2400" b="1" dirty="0">
                <a:solidFill>
                  <a:srgbClr val="800080"/>
                </a:solidFill>
                <a:cs typeface="B Zar" panose="00000400000000000000" pitchFamily="2" charset="-78"/>
              </a:rPr>
              <a:t>Pica </a:t>
            </a:r>
            <a:r>
              <a:rPr lang="fa-IR" sz="2400" b="1" dirty="0">
                <a:solidFill>
                  <a:srgbClr val="800080"/>
                </a:solidFill>
                <a:cs typeface="B Zar" panose="00000400000000000000" pitchFamily="2" charset="-78"/>
              </a:rPr>
              <a:t>به معنی اشتیاق و اجبار به خوردن مواد غیرعادی و غیرطبیعی می باشد.</a:t>
            </a:r>
            <a:endParaRPr lang="en-US" sz="2400" b="1" dirty="0">
              <a:cs typeface="B Zar" panose="00000400000000000000" pitchFamily="2" charset="-78"/>
            </a:endParaRPr>
          </a:p>
        </p:txBody>
      </p:sp>
      <p:pic>
        <p:nvPicPr>
          <p:cNvPr id="6" name="Picture 5"/>
          <p:cNvPicPr>
            <a:picLocks noChangeAspect="1"/>
          </p:cNvPicPr>
          <p:nvPr/>
        </p:nvPicPr>
        <p:blipFill>
          <a:blip r:embed="rId2"/>
          <a:stretch>
            <a:fillRect/>
          </a:stretch>
        </p:blipFill>
        <p:spPr>
          <a:xfrm>
            <a:off x="6096000" y="3157556"/>
            <a:ext cx="3881130" cy="3700444"/>
          </a:xfrm>
          <a:prstGeom prst="rect">
            <a:avLst/>
          </a:prstGeom>
        </p:spPr>
      </p:pic>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53088" y="1132733"/>
            <a:ext cx="5014913" cy="3200400"/>
          </a:xfrm>
        </p:spPr>
      </p:pic>
      <p:pic>
        <p:nvPicPr>
          <p:cNvPr id="1027" name="Picture 3" descr="F:\Commed\معاونت بهداشتی\محیط\دخانیات\قلیان\کاریکاتور\کاریکاتور\5.jpg"/>
          <p:cNvPicPr>
            <a:picLocks noChangeAspect="1" noChangeArrowheads="1"/>
          </p:cNvPicPr>
          <p:nvPr/>
        </p:nvPicPr>
        <p:blipFill>
          <a:blip r:embed="rId4"/>
          <a:srcRect/>
          <a:stretch>
            <a:fillRect/>
          </a:stretch>
        </p:blipFill>
        <p:spPr bwMode="auto">
          <a:xfrm>
            <a:off x="1166778" y="0"/>
            <a:ext cx="4662716" cy="6438896"/>
          </a:xfrm>
          <a:prstGeom prst="rect">
            <a:avLst/>
          </a:prstGeom>
          <a:noFill/>
        </p:spPr>
      </p:pic>
    </p:spTree>
    <p:extLst>
      <p:ext uri="{BB962C8B-B14F-4D97-AF65-F5344CB8AC3E}">
        <p14:creationId xmlns:p14="http://schemas.microsoft.com/office/powerpoint/2010/main" val="35960747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057400" y="1752600"/>
            <a:ext cx="8305800" cy="4648200"/>
          </a:xfrm>
        </p:spPr>
        <p:txBody>
          <a:bodyPr>
            <a:normAutofit fontScale="92500"/>
          </a:bodyPr>
          <a:lstStyle/>
          <a:p>
            <a:r>
              <a:rPr lang="en-US" dirty="0" smtClean="0"/>
              <a:t>Genetic contribution to </a:t>
            </a:r>
            <a:r>
              <a:rPr lang="en-US" u="sng" dirty="0" smtClean="0"/>
              <a:t>smoking</a:t>
            </a:r>
            <a:r>
              <a:rPr lang="en-US" dirty="0" smtClean="0"/>
              <a:t> initiation in twins accounts for 60% of the variance; heritability can also account for 70% of the variance in persistent smoking and nicotine dependence.</a:t>
            </a:r>
          </a:p>
          <a:p>
            <a:r>
              <a:rPr lang="en-US" u="sng" dirty="0" smtClean="0"/>
              <a:t>Alcoholics</a:t>
            </a:r>
            <a:r>
              <a:rPr lang="en-US" dirty="0" smtClean="0"/>
              <a:t>, and the heritability estimates range from 50 to 60%. </a:t>
            </a:r>
          </a:p>
          <a:p>
            <a:r>
              <a:rPr lang="en-US" dirty="0" smtClean="0"/>
              <a:t>Heritable factors account for 22–34% of the variance in addiction to substances </a:t>
            </a:r>
            <a:r>
              <a:rPr lang="en-US" u="sng" dirty="0" smtClean="0"/>
              <a:t>other than alcohol and nicotine.</a:t>
            </a:r>
            <a:endParaRPr lang="en-US" u="sng" dirty="0"/>
          </a:p>
        </p:txBody>
      </p:sp>
      <p:pic>
        <p:nvPicPr>
          <p:cNvPr id="17410" name="Picture 2"/>
          <p:cNvPicPr>
            <a:picLocks noChangeAspect="1" noChangeArrowheads="1"/>
          </p:cNvPicPr>
          <p:nvPr/>
        </p:nvPicPr>
        <p:blipFill>
          <a:blip r:embed="rId2" cstate="print"/>
          <a:srcRect/>
          <a:stretch>
            <a:fillRect/>
          </a:stretch>
        </p:blipFill>
        <p:spPr bwMode="auto">
          <a:xfrm>
            <a:off x="2590801" y="0"/>
            <a:ext cx="6657975" cy="1733550"/>
          </a:xfrm>
          <a:prstGeom prst="rect">
            <a:avLst/>
          </a:prstGeom>
          <a:noFill/>
          <a:ln w="9525">
            <a:noFill/>
            <a:miter lim="800000"/>
            <a:headEnd/>
            <a:tailEnd/>
          </a:ln>
        </p:spPr>
      </p:pic>
    </p:spTree>
    <p:extLst>
      <p:ext uri="{BB962C8B-B14F-4D97-AF65-F5344CB8AC3E}">
        <p14:creationId xmlns:p14="http://schemas.microsoft.com/office/powerpoint/2010/main" val="3126676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fa-IR" dirty="0" smtClean="0">
                <a:cs typeface="B Zar" pitchFamily="2" charset="-78"/>
              </a:rPr>
              <a:t>عوامل اجتماعی کلان</a:t>
            </a:r>
            <a:endParaRPr lang="en-US" dirty="0">
              <a:cs typeface="B Zar" pitchFamily="2" charset="-78"/>
            </a:endParaRPr>
          </a:p>
        </p:txBody>
      </p:sp>
      <p:sp>
        <p:nvSpPr>
          <p:cNvPr id="3" name="Content Placeholder 2"/>
          <p:cNvSpPr>
            <a:spLocks noGrp="1"/>
          </p:cNvSpPr>
          <p:nvPr>
            <p:ph idx="1"/>
          </p:nvPr>
        </p:nvSpPr>
        <p:spPr>
          <a:xfrm>
            <a:off x="1981200" y="838201"/>
            <a:ext cx="8229600" cy="5287963"/>
          </a:xfrm>
        </p:spPr>
        <p:txBody>
          <a:bodyPr/>
          <a:lstStyle/>
          <a:p>
            <a:pPr algn="r" rtl="1"/>
            <a:r>
              <a:rPr lang="fa-IR" b="1" dirty="0" smtClean="0">
                <a:cs typeface="B Zar" pitchFamily="2" charset="-78"/>
              </a:rPr>
              <a:t>فقر/ بیکاری/ میانگین سنی جامعه/ فرهنگ و تاریخ سیاست های نادرست</a:t>
            </a:r>
          </a:p>
          <a:p>
            <a:pPr algn="r" rtl="1"/>
            <a:endParaRPr lang="en-US" b="1" dirty="0">
              <a:cs typeface="B Zar" pitchFamily="2" charset="-78"/>
            </a:endParaRPr>
          </a:p>
        </p:txBody>
      </p:sp>
      <p:pic>
        <p:nvPicPr>
          <p:cNvPr id="4" name="Picture 2"/>
          <p:cNvPicPr>
            <a:picLocks noChangeAspect="1" noChangeArrowheads="1"/>
          </p:cNvPicPr>
          <p:nvPr/>
        </p:nvPicPr>
        <p:blipFill>
          <a:blip r:embed="rId2" cstate="print"/>
          <a:srcRect/>
          <a:stretch>
            <a:fillRect/>
          </a:stretch>
        </p:blipFill>
        <p:spPr bwMode="auto">
          <a:xfrm>
            <a:off x="1524000" y="1905000"/>
            <a:ext cx="9144000" cy="4724812"/>
          </a:xfrm>
          <a:prstGeom prst="rect">
            <a:avLst/>
          </a:prstGeom>
          <a:noFill/>
          <a:ln w="9525">
            <a:noFill/>
            <a:miter lim="800000"/>
            <a:headEnd/>
            <a:tailEnd/>
          </a:ln>
          <a:effectLst/>
        </p:spPr>
      </p:pic>
    </p:spTree>
    <p:extLst>
      <p:ext uri="{BB962C8B-B14F-4D97-AF65-F5344CB8AC3E}">
        <p14:creationId xmlns:p14="http://schemas.microsoft.com/office/powerpoint/2010/main" val="6065149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10812" y="1302327"/>
            <a:ext cx="5924240" cy="3962400"/>
          </a:xfrm>
          <a:prstGeom prst="rect">
            <a:avLst/>
          </a:prstGeom>
        </p:spPr>
      </p:pic>
      <p:pic>
        <p:nvPicPr>
          <p:cNvPr id="6" name="Content Placeholder 5"/>
          <p:cNvPicPr>
            <a:picLocks noGrp="1" noChangeAspect="1"/>
          </p:cNvPicPr>
          <p:nvPr>
            <p:ph idx="1"/>
          </p:nvPr>
        </p:nvPicPr>
        <p:blipFill>
          <a:blip r:embed="rId3"/>
          <a:stretch>
            <a:fillRect/>
          </a:stretch>
        </p:blipFill>
        <p:spPr>
          <a:xfrm>
            <a:off x="5978881" y="1302327"/>
            <a:ext cx="6213119" cy="3962400"/>
          </a:xfrm>
          <a:prstGeom prst="rect">
            <a:avLst/>
          </a:prstGeom>
        </p:spPr>
      </p:pic>
    </p:spTree>
    <p:extLst>
      <p:ext uri="{BB962C8B-B14F-4D97-AF65-F5344CB8AC3E}">
        <p14:creationId xmlns:p14="http://schemas.microsoft.com/office/powerpoint/2010/main" val="30707681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2727" y="-170656"/>
            <a:ext cx="10506075" cy="4171950"/>
          </a:xfrm>
          <a:prstGeom prst="rect">
            <a:avLst/>
          </a:prstGeom>
        </p:spPr>
      </p:pic>
      <p:sp>
        <p:nvSpPr>
          <p:cNvPr id="7" name="Content Placeholder 6"/>
          <p:cNvSpPr>
            <a:spLocks noGrp="1"/>
          </p:cNvSpPr>
          <p:nvPr>
            <p:ph idx="1"/>
          </p:nvPr>
        </p:nvSpPr>
        <p:spPr>
          <a:xfrm>
            <a:off x="838200" y="4267199"/>
            <a:ext cx="10515600" cy="1909763"/>
          </a:xfrm>
        </p:spPr>
        <p:txBody>
          <a:bodyPr>
            <a:noAutofit/>
          </a:bodyPr>
          <a:lstStyle/>
          <a:p>
            <a:pPr>
              <a:buFont typeface="Wingdings" panose="05000000000000000000" pitchFamily="2" charset="2"/>
              <a:buChar char="q"/>
            </a:pPr>
            <a:r>
              <a:rPr lang="en-US" dirty="0">
                <a:solidFill>
                  <a:srgbClr val="131413"/>
                </a:solidFill>
                <a:latin typeface="XyqkmrAdvTT86d47313"/>
              </a:rPr>
              <a:t>Experience as much isolation from parents as do those at</a:t>
            </a:r>
            <a:br>
              <a:rPr lang="en-US" dirty="0">
                <a:solidFill>
                  <a:srgbClr val="131413"/>
                </a:solidFill>
                <a:latin typeface="XyqkmrAdvTT86d47313"/>
              </a:rPr>
            </a:br>
            <a:r>
              <a:rPr lang="en-US" dirty="0">
                <a:solidFill>
                  <a:srgbClr val="131413"/>
                </a:solidFill>
                <a:latin typeface="XyqkmrAdvTT86d47313"/>
              </a:rPr>
              <a:t>the lowest extreme </a:t>
            </a:r>
            <a:endParaRPr lang="en-US" dirty="0" smtClean="0">
              <a:solidFill>
                <a:srgbClr val="131413"/>
              </a:solidFill>
              <a:latin typeface="XyqkmrAdvTT86d47313"/>
            </a:endParaRPr>
          </a:p>
          <a:p>
            <a:pPr>
              <a:buFont typeface="Wingdings" panose="05000000000000000000" pitchFamily="2" charset="2"/>
              <a:buChar char="q"/>
            </a:pPr>
            <a:r>
              <a:rPr lang="en-US" dirty="0">
                <a:solidFill>
                  <a:srgbClr val="131413"/>
                </a:solidFill>
                <a:latin typeface="XyqkmrAdvTT86d47313"/>
              </a:rPr>
              <a:t> </a:t>
            </a:r>
            <a:r>
              <a:rPr lang="en-US" dirty="0" smtClean="0">
                <a:solidFill>
                  <a:srgbClr val="131413"/>
                </a:solidFill>
                <a:latin typeface="XyqkmrAdvTT86d47313"/>
              </a:rPr>
              <a:t>Higher </a:t>
            </a:r>
            <a:r>
              <a:rPr lang="en-US" dirty="0">
                <a:solidFill>
                  <a:srgbClr val="131413"/>
                </a:solidFill>
                <a:latin typeface="XyqkmrAdvTT86d47313"/>
              </a:rPr>
              <a:t>expectations for studying hard </a:t>
            </a:r>
            <a:endParaRPr lang="en-US" dirty="0" smtClean="0">
              <a:solidFill>
                <a:srgbClr val="131413"/>
              </a:solidFill>
              <a:latin typeface="XyqkmrAdvTT86d47313"/>
            </a:endParaRPr>
          </a:p>
          <a:p>
            <a:pPr>
              <a:buFont typeface="Wingdings" panose="05000000000000000000" pitchFamily="2" charset="2"/>
              <a:buChar char="q"/>
            </a:pPr>
            <a:r>
              <a:rPr lang="en-US" dirty="0">
                <a:solidFill>
                  <a:srgbClr val="131413"/>
                </a:solidFill>
                <a:latin typeface="XyqkmrAdvTT86d47313"/>
              </a:rPr>
              <a:t> </a:t>
            </a:r>
            <a:r>
              <a:rPr lang="en-US" dirty="0" smtClean="0">
                <a:solidFill>
                  <a:srgbClr val="131413"/>
                </a:solidFill>
                <a:latin typeface="XyqkmrAdvTT86d47313"/>
              </a:rPr>
              <a:t>Affordability </a:t>
            </a:r>
            <a:r>
              <a:rPr lang="en-US" dirty="0">
                <a:solidFill>
                  <a:srgbClr val="131413"/>
                </a:solidFill>
                <a:latin typeface="XyqkmrAdvTT86d47313"/>
              </a:rPr>
              <a:t>and accessibility </a:t>
            </a:r>
            <a:br>
              <a:rPr lang="en-US" dirty="0">
                <a:solidFill>
                  <a:srgbClr val="131413"/>
                </a:solidFill>
                <a:latin typeface="XyqkmrAdvTT86d47313"/>
              </a:rPr>
            </a:br>
            <a:endParaRPr lang="en-US" dirty="0">
              <a:solidFill>
                <a:srgbClr val="131413"/>
              </a:solidFill>
              <a:latin typeface="XyqkmrAdvTT86d47313"/>
            </a:endParaRPr>
          </a:p>
        </p:txBody>
      </p:sp>
      <p:sp>
        <p:nvSpPr>
          <p:cNvPr id="2" name="TextBox 1"/>
          <p:cNvSpPr txBox="1"/>
          <p:nvPr/>
        </p:nvSpPr>
        <p:spPr>
          <a:xfrm>
            <a:off x="4682279" y="526473"/>
            <a:ext cx="3139834" cy="923330"/>
          </a:xfrm>
          <a:prstGeom prst="rect">
            <a:avLst/>
          </a:prstGeom>
          <a:noFill/>
        </p:spPr>
        <p:txBody>
          <a:bodyPr wrap="none" rtlCol="0">
            <a:spAutoFit/>
          </a:bodyPr>
          <a:lstStyle/>
          <a:p>
            <a:r>
              <a:rPr lang="en-US" sz="5400" b="1" dirty="0" smtClean="0">
                <a:solidFill>
                  <a:srgbClr val="FF0000"/>
                </a:solidFill>
              </a:rPr>
              <a:t>Affluenza!</a:t>
            </a:r>
            <a:endParaRPr lang="en-US" sz="5400" b="1" dirty="0">
              <a:solidFill>
                <a:srgbClr val="FF0000"/>
              </a:solidFill>
            </a:endParaRPr>
          </a:p>
        </p:txBody>
      </p:sp>
    </p:spTree>
    <p:extLst>
      <p:ext uri="{BB962C8B-B14F-4D97-AF65-F5344CB8AC3E}">
        <p14:creationId xmlns:p14="http://schemas.microsoft.com/office/powerpoint/2010/main" val="21811667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fontScale="90000"/>
          </a:bodyPr>
          <a:lstStyle/>
          <a:p>
            <a:pPr rtl="1"/>
            <a:r>
              <a:rPr lang="fa-IR" b="1" dirty="0" smtClean="0">
                <a:cs typeface="B Zar" pitchFamily="2" charset="-78"/>
              </a:rPr>
              <a:t>عوامل اجتماعی خرد</a:t>
            </a:r>
            <a:br>
              <a:rPr lang="fa-IR" b="1" dirty="0" smtClean="0">
                <a:cs typeface="B Zar" pitchFamily="2" charset="-78"/>
              </a:rPr>
            </a:br>
            <a:r>
              <a:rPr lang="fa-IR" b="1" dirty="0" smtClean="0">
                <a:cs typeface="B Zar" pitchFamily="2" charset="-78"/>
              </a:rPr>
              <a:t>دوست/ مدرسه/</a:t>
            </a:r>
            <a:r>
              <a:rPr lang="fa-IR" b="1" u="sng" dirty="0" smtClean="0">
                <a:solidFill>
                  <a:srgbClr val="FF0000"/>
                </a:solidFill>
                <a:cs typeface="B Zar" pitchFamily="2" charset="-78"/>
              </a:rPr>
              <a:t>خانواده</a:t>
            </a:r>
            <a:endParaRPr lang="en-US" b="1" u="sng" dirty="0">
              <a:solidFill>
                <a:srgbClr val="FF0000"/>
              </a:solidFill>
              <a:cs typeface="B Zar" pitchFamily="2" charset="-78"/>
            </a:endParaRPr>
          </a:p>
        </p:txBody>
      </p:sp>
      <p:pic>
        <p:nvPicPr>
          <p:cNvPr id="5" name="Picture 2"/>
          <p:cNvPicPr>
            <a:picLocks noChangeAspect="1" noChangeArrowheads="1"/>
          </p:cNvPicPr>
          <p:nvPr/>
        </p:nvPicPr>
        <p:blipFill>
          <a:blip r:embed="rId2" cstate="print"/>
          <a:srcRect/>
          <a:stretch>
            <a:fillRect/>
          </a:stretch>
        </p:blipFill>
        <p:spPr bwMode="auto">
          <a:xfrm>
            <a:off x="3200400" y="1447800"/>
            <a:ext cx="5715000" cy="4898572"/>
          </a:xfrm>
          <a:prstGeom prst="rect">
            <a:avLst/>
          </a:prstGeom>
          <a:noFill/>
          <a:ln w="9525">
            <a:noFill/>
            <a:miter lim="800000"/>
            <a:headEnd/>
            <a:tailEnd/>
          </a:ln>
        </p:spPr>
      </p:pic>
    </p:spTree>
    <p:extLst>
      <p:ext uri="{BB962C8B-B14F-4D97-AF65-F5344CB8AC3E}">
        <p14:creationId xmlns:p14="http://schemas.microsoft.com/office/powerpoint/2010/main" val="35853274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function!</a:t>
            </a:r>
            <a:endParaRPr lang="en-US" dirty="0"/>
          </a:p>
        </p:txBody>
      </p:sp>
      <p:sp>
        <p:nvSpPr>
          <p:cNvPr id="3" name="Content Placeholder 2"/>
          <p:cNvSpPr>
            <a:spLocks noGrp="1"/>
          </p:cNvSpPr>
          <p:nvPr>
            <p:ph idx="1"/>
          </p:nvPr>
        </p:nvSpPr>
        <p:spPr>
          <a:xfrm>
            <a:off x="0" y="1417638"/>
            <a:ext cx="7405460" cy="4525963"/>
          </a:xfrm>
        </p:spPr>
        <p:txBody>
          <a:bodyPr>
            <a:normAutofit fontScale="85000" lnSpcReduction="10000"/>
          </a:bodyPr>
          <a:lstStyle/>
          <a:p>
            <a:pPr marL="514350" indent="-514350">
              <a:buFont typeface="+mj-lt"/>
              <a:buAutoNum type="arabicPeriod"/>
            </a:pPr>
            <a:r>
              <a:rPr lang="en-US" dirty="0" smtClean="0">
                <a:effectLst>
                  <a:outerShdw blurRad="38100" dist="38100" dir="2700000" algn="tl">
                    <a:srgbClr val="000000">
                      <a:alpha val="43137"/>
                    </a:srgbClr>
                  </a:outerShdw>
                </a:effectLst>
              </a:rPr>
              <a:t>The </a:t>
            </a:r>
            <a:r>
              <a:rPr lang="en-US" u="sng" dirty="0" smtClean="0">
                <a:effectLst>
                  <a:outerShdw blurRad="38100" dist="38100" dir="2700000" algn="tl">
                    <a:srgbClr val="000000">
                      <a:alpha val="43137"/>
                    </a:srgbClr>
                  </a:outerShdw>
                </a:effectLst>
              </a:rPr>
              <a:t>lack of experience on children’s education</a:t>
            </a:r>
            <a:r>
              <a:rPr lang="en-US" dirty="0" smtClean="0">
                <a:effectLst>
                  <a:outerShdw blurRad="38100" dist="38100" dir="2700000" algn="tl">
                    <a:srgbClr val="000000">
                      <a:alpha val="43137"/>
                    </a:srgbClr>
                  </a:outerShdw>
                </a:effectLst>
              </a:rPr>
              <a:t>,</a:t>
            </a:r>
          </a:p>
          <a:p>
            <a:pPr marL="514350" indent="-514350">
              <a:buFont typeface="+mj-lt"/>
              <a:buAutoNum type="arabicPeriod"/>
            </a:pPr>
            <a:r>
              <a:rPr lang="en-US" dirty="0" smtClean="0">
                <a:effectLst>
                  <a:outerShdw blurRad="38100" dist="38100" dir="2700000" algn="tl">
                    <a:srgbClr val="000000">
                      <a:alpha val="43137"/>
                    </a:srgbClr>
                  </a:outerShdw>
                </a:effectLst>
              </a:rPr>
              <a:t>The </a:t>
            </a:r>
            <a:r>
              <a:rPr lang="en-US" u="sng" dirty="0" smtClean="0">
                <a:effectLst>
                  <a:outerShdw blurRad="38100" dist="38100" dir="2700000" algn="tl">
                    <a:srgbClr val="000000">
                      <a:alpha val="43137"/>
                    </a:srgbClr>
                  </a:outerShdw>
                </a:effectLst>
              </a:rPr>
              <a:t>reduction of the number of family members</a:t>
            </a:r>
            <a:r>
              <a:rPr lang="en-US" dirty="0" smtClean="0">
                <a:effectLst>
                  <a:outerShdw blurRad="38100" dist="38100" dir="2700000" algn="tl">
                    <a:srgbClr val="000000">
                      <a:alpha val="43137"/>
                    </a:srgbClr>
                  </a:outerShdw>
                </a:effectLst>
              </a:rPr>
              <a:t>, </a:t>
            </a:r>
          </a:p>
          <a:p>
            <a:pPr marL="514350" indent="-514350">
              <a:buFont typeface="+mj-lt"/>
              <a:buAutoNum type="arabicPeriod"/>
            </a:pPr>
            <a:r>
              <a:rPr lang="en-US" dirty="0" smtClean="0">
                <a:effectLst>
                  <a:outerShdw blurRad="38100" dist="38100" dir="2700000" algn="tl">
                    <a:srgbClr val="000000">
                      <a:alpha val="43137"/>
                    </a:srgbClr>
                  </a:outerShdw>
                </a:effectLst>
              </a:rPr>
              <a:t>The </a:t>
            </a:r>
            <a:r>
              <a:rPr lang="en-US" u="sng" dirty="0" smtClean="0">
                <a:effectLst>
                  <a:outerShdw blurRad="38100" dist="38100" dir="2700000" algn="tl">
                    <a:srgbClr val="000000">
                      <a:alpha val="43137"/>
                    </a:srgbClr>
                  </a:outerShdw>
                </a:effectLst>
              </a:rPr>
              <a:t>integration of women in the work world</a:t>
            </a:r>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All this </a:t>
            </a:r>
            <a:r>
              <a:rPr lang="en-US" dirty="0" smtClean="0">
                <a:solidFill>
                  <a:srgbClr val="FF0000"/>
                </a:solidFill>
                <a:effectLst>
                  <a:outerShdw blurRad="38100" dist="38100" dir="2700000" algn="tl">
                    <a:srgbClr val="000000">
                      <a:alpha val="43137"/>
                    </a:srgbClr>
                  </a:outerShdw>
                </a:effectLst>
              </a:rPr>
              <a:t>has contributed to delegate the family’s</a:t>
            </a:r>
          </a:p>
          <a:p>
            <a:pPr marL="0" indent="0">
              <a:buNone/>
            </a:pPr>
            <a:r>
              <a:rPr lang="en-US" dirty="0" smtClean="0">
                <a:solidFill>
                  <a:srgbClr val="FF0000"/>
                </a:solidFill>
                <a:effectLst>
                  <a:outerShdw blurRad="38100" dist="38100" dir="2700000" algn="tl">
                    <a:srgbClr val="000000">
                      <a:alpha val="43137"/>
                    </a:srgbClr>
                  </a:outerShdw>
                </a:effectLst>
              </a:rPr>
              <a:t> educative function </a:t>
            </a:r>
            <a:r>
              <a:rPr lang="en-US" dirty="0" smtClean="0">
                <a:solidFill>
                  <a:srgbClr val="FF0000"/>
                </a:solidFill>
              </a:rPr>
              <a:t>to school and other institutions,</a:t>
            </a:r>
          </a:p>
          <a:p>
            <a:pPr marL="0" indent="0">
              <a:buNone/>
            </a:pPr>
            <a:r>
              <a:rPr lang="en-US" dirty="0" smtClean="0">
                <a:solidFill>
                  <a:srgbClr val="FF0000"/>
                </a:solidFill>
              </a:rPr>
              <a:t> </a:t>
            </a:r>
            <a:r>
              <a:rPr lang="en-US" b="1" dirty="0" smtClean="0">
                <a:solidFill>
                  <a:srgbClr val="0070C0"/>
                </a:solidFill>
              </a:rPr>
              <a:t>instead of being shared</a:t>
            </a:r>
            <a:r>
              <a:rPr lang="en-US" b="1" dirty="0" smtClean="0">
                <a:solidFill>
                  <a:srgbClr val="FF0000"/>
                </a:solidFill>
              </a:rPr>
              <a:t> with them!</a:t>
            </a:r>
            <a:endParaRPr lang="en-US" b="1" dirty="0">
              <a:solidFill>
                <a:srgbClr val="FF0000"/>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FC540-E98E-4FA4-A994-8C04A096796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2"/>
          <a:stretch>
            <a:fillRect/>
          </a:stretch>
        </p:blipFill>
        <p:spPr>
          <a:xfrm>
            <a:off x="6987826" y="1417638"/>
            <a:ext cx="5261304" cy="4163929"/>
          </a:xfrm>
          <a:prstGeom prst="rect">
            <a:avLst/>
          </a:prstGeom>
        </p:spPr>
      </p:pic>
    </p:spTree>
    <p:extLst>
      <p:ext uri="{BB962C8B-B14F-4D97-AF65-F5344CB8AC3E}">
        <p14:creationId xmlns:p14="http://schemas.microsoft.com/office/powerpoint/2010/main" val="31844466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fontScale="90000"/>
          </a:bodyPr>
          <a:lstStyle/>
          <a:p>
            <a:pPr rtl="1"/>
            <a:r>
              <a:rPr lang="fa-IR" b="1" dirty="0" smtClean="0">
                <a:cs typeface="B Zar" pitchFamily="2" charset="-78"/>
              </a:rPr>
              <a:t>عوامل اجتماعی خرد</a:t>
            </a:r>
            <a:br>
              <a:rPr lang="fa-IR" b="1" dirty="0" smtClean="0">
                <a:cs typeface="B Zar" pitchFamily="2" charset="-78"/>
              </a:rPr>
            </a:br>
            <a:r>
              <a:rPr lang="fa-IR" b="1" dirty="0" smtClean="0">
                <a:solidFill>
                  <a:srgbClr val="FF0000"/>
                </a:solidFill>
                <a:cs typeface="B Zar" pitchFamily="2" charset="-78"/>
              </a:rPr>
              <a:t>دوست</a:t>
            </a:r>
            <a:r>
              <a:rPr lang="fa-IR" b="1" dirty="0" smtClean="0">
                <a:cs typeface="B Zar" pitchFamily="2" charset="-78"/>
              </a:rPr>
              <a:t>/ </a:t>
            </a:r>
            <a:r>
              <a:rPr lang="fa-IR" b="1" dirty="0">
                <a:cs typeface="B Zar" pitchFamily="2" charset="-78"/>
              </a:rPr>
              <a:t>مدرسه/خانواده</a:t>
            </a:r>
            <a:endParaRPr lang="en-US" b="1" dirty="0">
              <a:cs typeface="B Zar" pitchFamily="2" charset="-78"/>
            </a:endParaRPr>
          </a:p>
        </p:txBody>
      </p:sp>
      <p:pic>
        <p:nvPicPr>
          <p:cNvPr id="5" name="Picture 2"/>
          <p:cNvPicPr>
            <a:picLocks noChangeAspect="1" noChangeArrowheads="1"/>
          </p:cNvPicPr>
          <p:nvPr/>
        </p:nvPicPr>
        <p:blipFill>
          <a:blip r:embed="rId2" cstate="print"/>
          <a:srcRect/>
          <a:stretch>
            <a:fillRect/>
          </a:stretch>
        </p:blipFill>
        <p:spPr bwMode="auto">
          <a:xfrm>
            <a:off x="3200400" y="1447800"/>
            <a:ext cx="5715000" cy="4898572"/>
          </a:xfrm>
          <a:prstGeom prst="rect">
            <a:avLst/>
          </a:prstGeom>
          <a:noFill/>
          <a:ln w="9525">
            <a:noFill/>
            <a:miter lim="800000"/>
            <a:headEnd/>
            <a:tailEnd/>
          </a:ln>
        </p:spPr>
      </p:pic>
    </p:spTree>
    <p:extLst>
      <p:ext uri="{BB962C8B-B14F-4D97-AF65-F5344CB8AC3E}">
        <p14:creationId xmlns:p14="http://schemas.microsoft.com/office/powerpoint/2010/main" val="4128170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Shape 815"/>
          <p:cNvSpPr txBox="1">
            <a:spLocks noGrp="1"/>
          </p:cNvSpPr>
          <p:nvPr>
            <p:ph type="title"/>
          </p:nvPr>
        </p:nvSpPr>
        <p:spPr>
          <a:xfrm>
            <a:off x="849745" y="782633"/>
            <a:ext cx="8488219" cy="1143200"/>
          </a:xfrm>
          <a:prstGeom prst="rect">
            <a:avLst/>
          </a:prstGeom>
        </p:spPr>
        <p:txBody>
          <a:bodyPr spcFirstLastPara="1" wrap="square" lIns="121900" tIns="121900" rIns="121900" bIns="121900" anchor="b" anchorCtr="0">
            <a:noAutofit/>
          </a:bodyPr>
          <a:lstStyle/>
          <a:p>
            <a:pPr algn="justLow" rtl="1"/>
            <a:r>
              <a:rPr lang="fa-IR" dirty="0" smtClean="0">
                <a:cs typeface="B Titr" panose="00000700000000000000" pitchFamily="2" charset="-78"/>
              </a:rPr>
              <a:t>ت</a:t>
            </a:r>
            <a:endParaRPr dirty="0">
              <a:cs typeface="B Titr" panose="00000700000000000000" pitchFamily="2" charset="-78"/>
            </a:endParaRPr>
          </a:p>
        </p:txBody>
      </p:sp>
      <p:sp>
        <p:nvSpPr>
          <p:cNvPr id="816" name="Shape 816"/>
          <p:cNvSpPr txBox="1">
            <a:spLocks noGrp="1"/>
          </p:cNvSpPr>
          <p:nvPr>
            <p:ph type="body" idx="1"/>
          </p:nvPr>
        </p:nvSpPr>
        <p:spPr>
          <a:xfrm>
            <a:off x="838633" y="2006600"/>
            <a:ext cx="8499331" cy="4340800"/>
          </a:xfrm>
          <a:prstGeom prst="rect">
            <a:avLst/>
          </a:prstGeom>
        </p:spPr>
        <p:txBody>
          <a:bodyPr spcFirstLastPara="1" wrap="square" lIns="121900" tIns="121900" rIns="121900" bIns="121900" anchor="t" anchorCtr="0">
            <a:noAutofit/>
          </a:bodyPr>
          <a:lstStyle/>
          <a:p>
            <a:pPr marL="0" indent="0" algn="r" rtl="1">
              <a:buNone/>
            </a:pPr>
            <a:r>
              <a:rPr lang="fa-IR" sz="3200" dirty="0">
                <a:cs typeface="B Nazanin" panose="00000400000000000000" pitchFamily="2" charset="-78"/>
              </a:rPr>
              <a:t>اللا</a:t>
            </a:r>
            <a:endParaRPr sz="3200" dirty="0">
              <a:cs typeface="B Nazanin" panose="00000400000000000000" pitchFamily="2" charset="-78"/>
            </a:endParaRPr>
          </a:p>
        </p:txBody>
      </p:sp>
      <p:pic>
        <p:nvPicPr>
          <p:cNvPr id="2" name="Picture 1"/>
          <p:cNvPicPr>
            <a:picLocks noChangeAspect="1"/>
          </p:cNvPicPr>
          <p:nvPr/>
        </p:nvPicPr>
        <p:blipFill>
          <a:blip r:embed="rId3"/>
          <a:stretch>
            <a:fillRect/>
          </a:stretch>
        </p:blipFill>
        <p:spPr>
          <a:xfrm>
            <a:off x="11085799" y="5598051"/>
            <a:ext cx="1251820" cy="1259949"/>
          </a:xfrm>
          <a:prstGeom prst="rect">
            <a:avLst/>
          </a:prstGeom>
        </p:spPr>
      </p:pic>
      <p:pic>
        <p:nvPicPr>
          <p:cNvPr id="4" name="Picture 3"/>
          <p:cNvPicPr>
            <a:picLocks noChangeAspect="1"/>
          </p:cNvPicPr>
          <p:nvPr/>
        </p:nvPicPr>
        <p:blipFill>
          <a:blip r:embed="rId4"/>
          <a:stretch>
            <a:fillRect/>
          </a:stretch>
        </p:blipFill>
        <p:spPr>
          <a:xfrm>
            <a:off x="0" y="18142"/>
            <a:ext cx="10844362" cy="6839858"/>
          </a:xfrm>
          <a:prstGeom prst="rect">
            <a:avLst/>
          </a:prstGeom>
        </p:spPr>
      </p:pic>
      <p:pic>
        <p:nvPicPr>
          <p:cNvPr id="3" name="Picture 2"/>
          <p:cNvPicPr>
            <a:picLocks noChangeAspect="1"/>
          </p:cNvPicPr>
          <p:nvPr/>
        </p:nvPicPr>
        <p:blipFill>
          <a:blip r:embed="rId5"/>
          <a:stretch>
            <a:fillRect/>
          </a:stretch>
        </p:blipFill>
        <p:spPr>
          <a:xfrm>
            <a:off x="8285019" y="0"/>
            <a:ext cx="3906982" cy="1518448"/>
          </a:xfrm>
          <a:prstGeom prst="rect">
            <a:avLst/>
          </a:prstGeom>
        </p:spPr>
      </p:pic>
      <p:sp>
        <p:nvSpPr>
          <p:cNvPr id="5" name="Left Arrow 4"/>
          <p:cNvSpPr/>
          <p:nvPr/>
        </p:nvSpPr>
        <p:spPr>
          <a:xfrm rot="16896069">
            <a:off x="2719788" y="2775357"/>
            <a:ext cx="1162594" cy="4877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p:cNvSpPr txBox="1"/>
          <p:nvPr/>
        </p:nvSpPr>
        <p:spPr>
          <a:xfrm>
            <a:off x="3301085" y="2008651"/>
            <a:ext cx="11528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smtClean="0">
                <a:ln>
                  <a:noFill/>
                </a:ln>
                <a:solidFill>
                  <a:srgbClr val="0070C0"/>
                </a:solidFill>
                <a:effectLst/>
                <a:uLnTx/>
                <a:uFillTx/>
                <a:latin typeface="Arial"/>
                <a:ea typeface="+mn-ea"/>
                <a:cs typeface="B Titr" panose="00000700000000000000" pitchFamily="2" charset="-78"/>
              </a:rPr>
              <a:t>8 سالگی</a:t>
            </a:r>
            <a:endParaRPr kumimoji="0" lang="en-US" sz="2400" b="0" i="0" u="none" strike="noStrike" kern="1200" cap="none" spc="0" normalizeH="0" baseline="0" noProof="0" dirty="0">
              <a:ln>
                <a:noFill/>
              </a:ln>
              <a:solidFill>
                <a:srgbClr val="0070C0"/>
              </a:solidFill>
              <a:effectLst/>
              <a:uLnTx/>
              <a:uFillTx/>
              <a:latin typeface="Arial"/>
              <a:ea typeface="+mn-ea"/>
              <a:cs typeface="B Titr" panose="00000700000000000000" pitchFamily="2" charset="-78"/>
            </a:endParaRPr>
          </a:p>
        </p:txBody>
      </p:sp>
    </p:spTree>
    <p:extLst>
      <p:ext uri="{BB962C8B-B14F-4D97-AF65-F5344CB8AC3E}">
        <p14:creationId xmlns:p14="http://schemas.microsoft.com/office/powerpoint/2010/main" val="26788987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مثنوی مولوی </a:t>
            </a:r>
            <a:endParaRPr lang="en-US" dirty="0"/>
          </a:p>
        </p:txBody>
      </p:sp>
      <p:sp>
        <p:nvSpPr>
          <p:cNvPr id="3" name="Content Placeholder 2"/>
          <p:cNvSpPr>
            <a:spLocks noGrp="1"/>
          </p:cNvSpPr>
          <p:nvPr>
            <p:ph idx="1"/>
          </p:nvPr>
        </p:nvSpPr>
        <p:spPr/>
        <p:txBody>
          <a:bodyPr>
            <a:normAutofit/>
          </a:bodyPr>
          <a:lstStyle/>
          <a:p>
            <a:pPr algn="r" rtl="1">
              <a:buNone/>
            </a:pPr>
            <a:r>
              <a:rPr lang="fa-IR" sz="7200" b="1" dirty="0">
                <a:solidFill>
                  <a:schemeClr val="tx2">
                    <a:lumMod val="60000"/>
                    <a:lumOff val="40000"/>
                  </a:schemeClr>
                </a:solidFill>
                <a:latin typeface="IranNastaliq" pitchFamily="18" charset="0"/>
                <a:cs typeface="IranNastaliq" pitchFamily="18" charset="0"/>
              </a:rPr>
              <a:t>           چون بسی ابلیس آدم‌روی هست</a:t>
            </a:r>
          </a:p>
          <a:p>
            <a:pPr algn="ctr" rtl="1">
              <a:buNone/>
            </a:pPr>
            <a:r>
              <a:rPr lang="fa-IR" sz="7200" b="1" dirty="0">
                <a:solidFill>
                  <a:schemeClr val="tx2">
                    <a:lumMod val="60000"/>
                    <a:lumOff val="40000"/>
                  </a:schemeClr>
                </a:solidFill>
                <a:latin typeface="IranNastaliq" pitchFamily="18" charset="0"/>
                <a:cs typeface="IranNastaliq" pitchFamily="18" charset="0"/>
              </a:rPr>
              <a:t/>
            </a:r>
            <a:br>
              <a:rPr lang="fa-IR" sz="7200" b="1" dirty="0">
                <a:solidFill>
                  <a:schemeClr val="tx2">
                    <a:lumMod val="60000"/>
                    <a:lumOff val="40000"/>
                  </a:schemeClr>
                </a:solidFill>
                <a:latin typeface="IranNastaliq" pitchFamily="18" charset="0"/>
                <a:cs typeface="IranNastaliq" pitchFamily="18" charset="0"/>
              </a:rPr>
            </a:br>
            <a:r>
              <a:rPr lang="fa-IR" sz="7200" b="1" dirty="0">
                <a:solidFill>
                  <a:schemeClr val="tx2">
                    <a:lumMod val="60000"/>
                    <a:lumOff val="40000"/>
                  </a:schemeClr>
                </a:solidFill>
                <a:latin typeface="IranNastaliq" pitchFamily="18" charset="0"/>
                <a:cs typeface="IranNastaliq" pitchFamily="18" charset="0"/>
              </a:rPr>
              <a:t>                                                                                 پس به هر دستی نشاید داد دست</a:t>
            </a:r>
            <a:endParaRPr lang="en-US" sz="7200" dirty="0">
              <a:solidFill>
                <a:schemeClr val="tx2">
                  <a:lumMod val="60000"/>
                  <a:lumOff val="40000"/>
                </a:schemeClr>
              </a:solidFill>
              <a:latin typeface="IranNastaliq" pitchFamily="18" charset="0"/>
              <a:cs typeface="IranNastaliq" pitchFamily="18"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FC540-E98E-4FA4-A994-8C04A096796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43931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fontScale="90000"/>
          </a:bodyPr>
          <a:lstStyle/>
          <a:p>
            <a:pPr rtl="1"/>
            <a:r>
              <a:rPr lang="fa-IR" b="1" dirty="0" smtClean="0">
                <a:cs typeface="B Zar" pitchFamily="2" charset="-78"/>
              </a:rPr>
              <a:t>عوامل اجتماعی خرد</a:t>
            </a:r>
            <a:br>
              <a:rPr lang="fa-IR" b="1" dirty="0" smtClean="0">
                <a:cs typeface="B Zar" pitchFamily="2" charset="-78"/>
              </a:rPr>
            </a:br>
            <a:r>
              <a:rPr lang="fa-IR" b="1" dirty="0">
                <a:cs typeface="B Zar" pitchFamily="2" charset="-78"/>
              </a:rPr>
              <a:t>دوست</a:t>
            </a:r>
            <a:r>
              <a:rPr lang="fa-IR" b="1" dirty="0" smtClean="0">
                <a:cs typeface="B Zar" pitchFamily="2" charset="-78"/>
              </a:rPr>
              <a:t>/ </a:t>
            </a:r>
            <a:r>
              <a:rPr lang="fa-IR" b="1" dirty="0" smtClean="0">
                <a:solidFill>
                  <a:srgbClr val="FF0000"/>
                </a:solidFill>
                <a:cs typeface="B Zar" pitchFamily="2" charset="-78"/>
              </a:rPr>
              <a:t>دانشگاه</a:t>
            </a:r>
            <a:r>
              <a:rPr lang="fa-IR" b="1" dirty="0" smtClean="0">
                <a:cs typeface="B Zar" pitchFamily="2" charset="-78"/>
              </a:rPr>
              <a:t>/خانواده</a:t>
            </a:r>
            <a:endParaRPr lang="en-US" b="1" dirty="0">
              <a:cs typeface="B Zar" pitchFamily="2" charset="-78"/>
            </a:endParaRPr>
          </a:p>
        </p:txBody>
      </p:sp>
      <p:pic>
        <p:nvPicPr>
          <p:cNvPr id="5" name="Picture 2"/>
          <p:cNvPicPr>
            <a:picLocks noChangeAspect="1" noChangeArrowheads="1"/>
          </p:cNvPicPr>
          <p:nvPr/>
        </p:nvPicPr>
        <p:blipFill>
          <a:blip r:embed="rId2" cstate="print"/>
          <a:srcRect/>
          <a:stretch>
            <a:fillRect/>
          </a:stretch>
        </p:blipFill>
        <p:spPr bwMode="auto">
          <a:xfrm>
            <a:off x="3200400" y="1447800"/>
            <a:ext cx="5715000" cy="4898572"/>
          </a:xfrm>
          <a:prstGeom prst="rect">
            <a:avLst/>
          </a:prstGeom>
          <a:noFill/>
          <a:ln w="9525">
            <a:noFill/>
            <a:miter lim="800000"/>
            <a:headEnd/>
            <a:tailEnd/>
          </a:ln>
        </p:spPr>
      </p:pic>
    </p:spTree>
    <p:extLst>
      <p:ext uri="{BB962C8B-B14F-4D97-AF65-F5344CB8AC3E}">
        <p14:creationId xmlns:p14="http://schemas.microsoft.com/office/powerpoint/2010/main" val="20904167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smtClean="0">
                <a:cs typeface="B Nazanin" panose="00000400000000000000" pitchFamily="2" charset="-78"/>
              </a:rPr>
              <a:t>جو حاکم بر دانشگاه</a:t>
            </a:r>
            <a:endParaRPr lang="en-US" b="1" dirty="0">
              <a:cs typeface="B Nazanin" panose="00000400000000000000" pitchFamily="2" charset="-78"/>
            </a:endParaRPr>
          </a:p>
        </p:txBody>
      </p:sp>
      <p:sp>
        <p:nvSpPr>
          <p:cNvPr id="3" name="Content Placeholder 2"/>
          <p:cNvSpPr>
            <a:spLocks noGrp="1"/>
          </p:cNvSpPr>
          <p:nvPr>
            <p:ph idx="1"/>
          </p:nvPr>
        </p:nvSpPr>
        <p:spPr>
          <a:xfrm>
            <a:off x="4128654" y="1819347"/>
            <a:ext cx="7437582" cy="4351338"/>
          </a:xfrm>
        </p:spPr>
        <p:txBody>
          <a:bodyPr>
            <a:normAutofit lnSpcReduction="10000"/>
          </a:bodyPr>
          <a:lstStyle/>
          <a:p>
            <a:pPr algn="r" rtl="1"/>
            <a:r>
              <a:rPr lang="fa-IR" sz="4400" dirty="0" smtClean="0">
                <a:cs typeface="B Nazanin" panose="00000400000000000000" pitchFamily="2" charset="-78"/>
              </a:rPr>
              <a:t>هنجارها، ارزش ها و انتظاراتی که در دانشگاه پذیرفته شده و یا ترویج داده می شود. </a:t>
            </a:r>
          </a:p>
          <a:p>
            <a:pPr algn="r" rtl="1"/>
            <a:r>
              <a:rPr lang="fa-IR" sz="4400" dirty="0" smtClean="0">
                <a:cs typeface="B Nazanin" panose="00000400000000000000" pitchFamily="2" charset="-78"/>
              </a:rPr>
              <a:t>این جو محیطی را تشکیل میدهد که در آن اساتید و دانشجویان احساس امنیت از سه بعد اجتماعی، عاطفی و جسمی می نمایند. </a:t>
            </a:r>
            <a:endParaRPr lang="en-US" sz="4400" dirty="0">
              <a:cs typeface="B Nazanin" panose="00000400000000000000" pitchFamily="2" charset="-78"/>
            </a:endParaRPr>
          </a:p>
        </p:txBody>
      </p:sp>
      <p:pic>
        <p:nvPicPr>
          <p:cNvPr id="5" name="Picture 4"/>
          <p:cNvPicPr>
            <a:picLocks noChangeAspect="1"/>
          </p:cNvPicPr>
          <p:nvPr/>
        </p:nvPicPr>
        <p:blipFill>
          <a:blip r:embed="rId2"/>
          <a:stretch>
            <a:fillRect/>
          </a:stretch>
        </p:blipFill>
        <p:spPr>
          <a:xfrm>
            <a:off x="83129" y="365125"/>
            <a:ext cx="3914960" cy="3629891"/>
          </a:xfrm>
          <a:prstGeom prst="rect">
            <a:avLst/>
          </a:prstGeom>
        </p:spPr>
      </p:pic>
      <p:pic>
        <p:nvPicPr>
          <p:cNvPr id="6" name="Picture 5"/>
          <p:cNvPicPr>
            <a:picLocks noChangeAspect="1"/>
          </p:cNvPicPr>
          <p:nvPr/>
        </p:nvPicPr>
        <p:blipFill>
          <a:blip r:embed="rId3"/>
          <a:stretch>
            <a:fillRect/>
          </a:stretch>
        </p:blipFill>
        <p:spPr>
          <a:xfrm>
            <a:off x="0" y="4257675"/>
            <a:ext cx="4086225" cy="2600325"/>
          </a:xfrm>
          <a:prstGeom prst="rect">
            <a:avLst/>
          </a:prstGeom>
        </p:spPr>
      </p:pic>
    </p:spTree>
    <p:extLst>
      <p:ext uri="{BB962C8B-B14F-4D97-AF65-F5344CB8AC3E}">
        <p14:creationId xmlns:p14="http://schemas.microsoft.com/office/powerpoint/2010/main" val="13419487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B050"/>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290991" y="96739"/>
            <a:ext cx="10972800" cy="1143000"/>
          </a:xfrm>
        </p:spPr>
        <p:txBody>
          <a:bodyPr/>
          <a:lstStyle/>
          <a:p>
            <a:pPr eaLnBrk="1" hangingPunct="1">
              <a:defRPr/>
            </a:pPr>
            <a:r>
              <a:rPr lang="fa-IR" b="1" dirty="0" smtClean="0">
                <a:solidFill>
                  <a:srgbClr val="FFFF00"/>
                </a:solidFill>
                <a:cs typeface="B Zar" pitchFamily="2" charset="-78"/>
              </a:rPr>
              <a:t>سبک های حاکم بر جو دانشکده</a:t>
            </a:r>
            <a:endParaRPr lang="en-US" b="1" dirty="0" smtClean="0">
              <a:solidFill>
                <a:srgbClr val="FFFF00"/>
              </a:solidFill>
              <a:cs typeface="B Zar" pitchFamily="2" charset="-78"/>
            </a:endParaRPr>
          </a:p>
        </p:txBody>
      </p:sp>
      <p:sp>
        <p:nvSpPr>
          <p:cNvPr id="16387" name="Line 5"/>
          <p:cNvSpPr>
            <a:spLocks noChangeShapeType="1"/>
          </p:cNvSpPr>
          <p:nvPr/>
        </p:nvSpPr>
        <p:spPr bwMode="auto">
          <a:xfrm>
            <a:off x="6096000" y="1905000"/>
            <a:ext cx="0" cy="388620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88" name="Line 6"/>
          <p:cNvSpPr>
            <a:spLocks noChangeShapeType="1"/>
          </p:cNvSpPr>
          <p:nvPr/>
        </p:nvSpPr>
        <p:spPr bwMode="auto">
          <a:xfrm>
            <a:off x="3352800" y="3657600"/>
            <a:ext cx="5638800"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89" name="Text Box 7"/>
          <p:cNvSpPr txBox="1">
            <a:spLocks noChangeArrowheads="1"/>
          </p:cNvSpPr>
          <p:nvPr/>
        </p:nvSpPr>
        <p:spPr bwMode="auto">
          <a:xfrm>
            <a:off x="4861527" y="1355155"/>
            <a:ext cx="2468946"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نظارت و مطالبه </a:t>
            </a: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قوی</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0" name="Text Box 8"/>
          <p:cNvSpPr txBox="1">
            <a:spLocks noChangeArrowheads="1"/>
          </p:cNvSpPr>
          <p:nvPr/>
        </p:nvSpPr>
        <p:spPr bwMode="auto">
          <a:xfrm>
            <a:off x="4774965" y="5882357"/>
            <a:ext cx="264207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نظارت و مطالبه </a:t>
            </a: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ضعیف</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1" name="Text Box 9"/>
          <p:cNvSpPr txBox="1">
            <a:spLocks noChangeArrowheads="1"/>
          </p:cNvSpPr>
          <p:nvPr/>
        </p:nvSpPr>
        <p:spPr bwMode="auto">
          <a:xfrm>
            <a:off x="9109775" y="3376383"/>
            <a:ext cx="1717137" cy="46166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2400" b="1" dirty="0" smtClean="0">
                <a:solidFill>
                  <a:prstClr val="white"/>
                </a:solidFill>
                <a:latin typeface="Calibri"/>
                <a:cs typeface="B Zar" pitchFamily="2" charset="-78"/>
              </a:rPr>
              <a:t>ارتباط اقناعی </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2" name="Text Box 10"/>
          <p:cNvSpPr txBox="1">
            <a:spLocks noChangeArrowheads="1"/>
          </p:cNvSpPr>
          <p:nvPr/>
        </p:nvSpPr>
        <p:spPr bwMode="auto">
          <a:xfrm>
            <a:off x="151283" y="3386435"/>
            <a:ext cx="3201517" cy="46166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2400" b="1" noProof="0" dirty="0" smtClean="0">
                <a:solidFill>
                  <a:prstClr val="white"/>
                </a:solidFill>
                <a:latin typeface="Calibri"/>
                <a:cs typeface="B Zar" pitchFamily="2" charset="-78"/>
              </a:rPr>
              <a:t>ارتباط سرد و از بالا به پایین</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3" name="Text Box 11"/>
          <p:cNvSpPr txBox="1">
            <a:spLocks noChangeArrowheads="1"/>
          </p:cNvSpPr>
          <p:nvPr/>
        </p:nvSpPr>
        <p:spPr bwMode="auto">
          <a:xfrm>
            <a:off x="6765925" y="2401889"/>
            <a:ext cx="1653017" cy="70788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4000" b="1" i="0" u="none" strike="noStrike" kern="1200" cap="none" spc="0" normalizeH="0" baseline="0" noProof="0" dirty="0">
                <a:ln>
                  <a:noFill/>
                </a:ln>
                <a:solidFill>
                  <a:prstClr val="white"/>
                </a:solidFill>
                <a:effectLst/>
                <a:uLnTx/>
                <a:uFillTx/>
                <a:latin typeface="Calibri"/>
                <a:ea typeface="+mn-ea"/>
                <a:cs typeface="B Zar" pitchFamily="2" charset="-78"/>
              </a:rPr>
              <a:t>مقتدرانه</a:t>
            </a:r>
            <a:endParaRPr kumimoji="0" lang="en-US" sz="40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4" name="Text Box 12"/>
          <p:cNvSpPr txBox="1">
            <a:spLocks noChangeArrowheads="1"/>
          </p:cNvSpPr>
          <p:nvPr/>
        </p:nvSpPr>
        <p:spPr bwMode="auto">
          <a:xfrm>
            <a:off x="3946526" y="2401889"/>
            <a:ext cx="1051891"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مستبدانه</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5" name="Text Box 13"/>
          <p:cNvSpPr txBox="1">
            <a:spLocks noChangeArrowheads="1"/>
          </p:cNvSpPr>
          <p:nvPr/>
        </p:nvSpPr>
        <p:spPr bwMode="auto">
          <a:xfrm>
            <a:off x="6765926" y="4535489"/>
            <a:ext cx="965329"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تساهلی</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6" name="Text Box 14"/>
          <p:cNvSpPr txBox="1">
            <a:spLocks noChangeArrowheads="1"/>
          </p:cNvSpPr>
          <p:nvPr/>
        </p:nvSpPr>
        <p:spPr bwMode="auto">
          <a:xfrm>
            <a:off x="4022725" y="4459289"/>
            <a:ext cx="126509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غیر درگیر</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pic>
        <p:nvPicPr>
          <p:cNvPr id="2" name="Picture 1"/>
          <p:cNvPicPr>
            <a:picLocks noChangeAspect="1"/>
          </p:cNvPicPr>
          <p:nvPr/>
        </p:nvPicPr>
        <p:blipFill>
          <a:blip r:embed="rId2"/>
          <a:stretch>
            <a:fillRect/>
          </a:stretch>
        </p:blipFill>
        <p:spPr>
          <a:xfrm>
            <a:off x="9089883" y="7657"/>
            <a:ext cx="3102117" cy="3102117"/>
          </a:xfrm>
          <a:prstGeom prst="rect">
            <a:avLst/>
          </a:prstGeom>
        </p:spPr>
      </p:pic>
    </p:spTree>
    <p:extLst>
      <p:ext uri="{BB962C8B-B14F-4D97-AF65-F5344CB8AC3E}">
        <p14:creationId xmlns:p14="http://schemas.microsoft.com/office/powerpoint/2010/main" val="30242698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09600" y="72232"/>
            <a:ext cx="10972800" cy="736978"/>
          </a:xfrm>
        </p:spPr>
        <p:txBody>
          <a:bodyPr>
            <a:normAutofit fontScale="90000"/>
          </a:bodyPr>
          <a:lstStyle/>
          <a:p>
            <a:r>
              <a:rPr lang="fa-IR" dirty="0" smtClean="0">
                <a:solidFill>
                  <a:srgbClr val="FFFF00"/>
                </a:solidFill>
                <a:cs typeface="B Titr" panose="00000700000000000000" pitchFamily="2" charset="-78"/>
              </a:rPr>
              <a:t>ویژگی‌های ارتباط اقناعی</a:t>
            </a:r>
            <a:endParaRPr lang="en-US" dirty="0">
              <a:solidFill>
                <a:srgbClr val="FFFF00"/>
              </a:solidFill>
              <a:cs typeface="B Titr" panose="00000700000000000000" pitchFamily="2" charset="-78"/>
            </a:endParaRPr>
          </a:p>
        </p:txBody>
      </p:sp>
      <p:sp>
        <p:nvSpPr>
          <p:cNvPr id="7" name="Text Placeholder 6"/>
          <p:cNvSpPr>
            <a:spLocks noGrp="1"/>
          </p:cNvSpPr>
          <p:nvPr>
            <p:ph type="body" idx="1"/>
          </p:nvPr>
        </p:nvSpPr>
        <p:spPr>
          <a:xfrm>
            <a:off x="328246" y="617826"/>
            <a:ext cx="5386917" cy="639762"/>
          </a:xfrm>
        </p:spPr>
        <p:txBody>
          <a:bodyPr>
            <a:normAutofit/>
          </a:bodyPr>
          <a:lstStyle/>
          <a:p>
            <a:pPr algn="ctr"/>
            <a:r>
              <a:rPr lang="fa-IR" sz="2800" dirty="0" smtClean="0">
                <a:solidFill>
                  <a:srgbClr val="FFFF00"/>
                </a:solidFill>
                <a:cs typeface="B Titr" panose="00000700000000000000" pitchFamily="2" charset="-78"/>
              </a:rPr>
              <a:t>انتقال دهنده پیام</a:t>
            </a:r>
            <a:endParaRPr lang="en-US" sz="2800" dirty="0">
              <a:solidFill>
                <a:srgbClr val="FFFF00"/>
              </a:solidFill>
              <a:cs typeface="B Titr" panose="00000700000000000000" pitchFamily="2" charset="-78"/>
            </a:endParaRPr>
          </a:p>
        </p:txBody>
      </p:sp>
      <p:sp>
        <p:nvSpPr>
          <p:cNvPr id="8" name="Content Placeholder 7"/>
          <p:cNvSpPr>
            <a:spLocks noGrp="1"/>
          </p:cNvSpPr>
          <p:nvPr>
            <p:ph sz="half" idx="2"/>
          </p:nvPr>
        </p:nvSpPr>
        <p:spPr>
          <a:xfrm>
            <a:off x="609600" y="1354804"/>
            <a:ext cx="5386917" cy="4771359"/>
          </a:xfrm>
        </p:spPr>
        <p:txBody>
          <a:bodyPr>
            <a:normAutofit/>
          </a:bodyPr>
          <a:lstStyle/>
          <a:p>
            <a:pPr algn="r" rtl="1"/>
            <a:r>
              <a:rPr lang="fa-IR" sz="3200" dirty="0" smtClean="0">
                <a:latin typeface="Calibri" panose="020F0502020204030204" pitchFamily="34" charset="0"/>
                <a:cs typeface="Calibri" panose="020F0502020204030204" pitchFamily="34" charset="0"/>
              </a:rPr>
              <a:t>اعتبار</a:t>
            </a:r>
          </a:p>
          <a:p>
            <a:pPr algn="r" rtl="1"/>
            <a:r>
              <a:rPr lang="fa-IR" sz="3200" dirty="0" smtClean="0">
                <a:latin typeface="Calibri" panose="020F0502020204030204" pitchFamily="34" charset="0"/>
                <a:cs typeface="Calibri" panose="020F0502020204030204" pitchFamily="34" charset="0"/>
              </a:rPr>
              <a:t>تخصص</a:t>
            </a:r>
          </a:p>
          <a:p>
            <a:pPr algn="r" rtl="1"/>
            <a:r>
              <a:rPr lang="fa-IR" sz="3200" dirty="0">
                <a:latin typeface="Calibri" panose="020F0502020204030204" pitchFamily="34" charset="0"/>
                <a:cs typeface="Calibri" panose="020F0502020204030204" pitchFamily="34" charset="0"/>
              </a:rPr>
              <a:t>قابلیت </a:t>
            </a:r>
            <a:r>
              <a:rPr lang="fa-IR" sz="3200" dirty="0" smtClean="0">
                <a:latin typeface="Calibri" panose="020F0502020204030204" pitchFamily="34" charset="0"/>
                <a:cs typeface="Calibri" panose="020F0502020204030204" pitchFamily="34" charset="0"/>
              </a:rPr>
              <a:t>اعتماد</a:t>
            </a:r>
          </a:p>
          <a:p>
            <a:pPr algn="r" rtl="1"/>
            <a:r>
              <a:rPr lang="fa-IR" sz="3200" dirty="0">
                <a:latin typeface="Calibri" panose="020F0502020204030204" pitchFamily="34" charset="0"/>
                <a:cs typeface="Calibri" panose="020F0502020204030204" pitchFamily="34" charset="0"/>
              </a:rPr>
              <a:t>دوست داشتنی </a:t>
            </a:r>
            <a:r>
              <a:rPr lang="fa-IR" sz="3200" dirty="0" smtClean="0">
                <a:latin typeface="Calibri" panose="020F0502020204030204" pitchFamily="34" charset="0"/>
                <a:cs typeface="Calibri" panose="020F0502020204030204" pitchFamily="34" charset="0"/>
              </a:rPr>
              <a:t>بودن</a:t>
            </a:r>
          </a:p>
          <a:p>
            <a:pPr algn="r" rtl="1"/>
            <a:r>
              <a:rPr lang="fa-IR" sz="3200" dirty="0" smtClean="0">
                <a:latin typeface="Calibri" panose="020F0502020204030204" pitchFamily="34" charset="0"/>
                <a:cs typeface="Calibri" panose="020F0502020204030204" pitchFamily="34" charset="0"/>
              </a:rPr>
              <a:t>جذابیت</a:t>
            </a:r>
          </a:p>
          <a:p>
            <a:pPr algn="r" rtl="1"/>
            <a:r>
              <a:rPr lang="fa-IR" sz="3200" dirty="0" smtClean="0">
                <a:latin typeface="Calibri" panose="020F0502020204030204" pitchFamily="34" charset="0"/>
                <a:cs typeface="Calibri" panose="020F0502020204030204" pitchFamily="34" charset="0"/>
              </a:rPr>
              <a:t>شباهت</a:t>
            </a:r>
          </a:p>
          <a:p>
            <a:pPr algn="r" rtl="1"/>
            <a:r>
              <a:rPr lang="fa-IR" sz="3200" dirty="0">
                <a:latin typeface="Calibri" panose="020F0502020204030204" pitchFamily="34" charset="0"/>
                <a:cs typeface="Calibri" panose="020F0502020204030204" pitchFamily="34" charset="0"/>
              </a:rPr>
              <a:t>قدرت</a:t>
            </a:r>
            <a:endParaRPr lang="en-US" sz="3200" dirty="0">
              <a:latin typeface="Calibri" panose="020F0502020204030204" pitchFamily="34" charset="0"/>
              <a:cs typeface="Calibri" panose="020F0502020204030204" pitchFamily="34" charset="0"/>
            </a:endParaRPr>
          </a:p>
        </p:txBody>
      </p:sp>
      <p:sp>
        <p:nvSpPr>
          <p:cNvPr id="9" name="Text Placeholder 8"/>
          <p:cNvSpPr>
            <a:spLocks noGrp="1"/>
          </p:cNvSpPr>
          <p:nvPr>
            <p:ph type="body" sz="quarter" idx="3"/>
          </p:nvPr>
        </p:nvSpPr>
        <p:spPr>
          <a:xfrm>
            <a:off x="6193368" y="799796"/>
            <a:ext cx="5389033" cy="402553"/>
          </a:xfrm>
        </p:spPr>
        <p:txBody>
          <a:bodyPr>
            <a:noAutofit/>
          </a:bodyPr>
          <a:lstStyle/>
          <a:p>
            <a:pPr algn="ctr" rtl="1"/>
            <a:r>
              <a:rPr lang="fa-IR" sz="2800" dirty="0" smtClean="0">
                <a:solidFill>
                  <a:srgbClr val="FFFF00"/>
                </a:solidFill>
                <a:cs typeface="B Titr" panose="00000700000000000000" pitchFamily="2" charset="-78"/>
              </a:rPr>
              <a:t>محتوای پیام</a:t>
            </a:r>
            <a:endParaRPr lang="en-US" sz="2800" dirty="0">
              <a:solidFill>
                <a:srgbClr val="FFFF00"/>
              </a:solidFill>
              <a:cs typeface="B Titr" panose="00000700000000000000" pitchFamily="2" charset="-78"/>
            </a:endParaRPr>
          </a:p>
        </p:txBody>
      </p:sp>
      <p:sp>
        <p:nvSpPr>
          <p:cNvPr id="10" name="Content Placeholder 9"/>
          <p:cNvSpPr>
            <a:spLocks noGrp="1"/>
          </p:cNvSpPr>
          <p:nvPr>
            <p:ph sz="quarter" idx="4"/>
          </p:nvPr>
        </p:nvSpPr>
        <p:spPr>
          <a:xfrm>
            <a:off x="6193368" y="1202349"/>
            <a:ext cx="5764170" cy="4959068"/>
          </a:xfrm>
        </p:spPr>
        <p:txBody>
          <a:bodyPr>
            <a:noAutofit/>
          </a:bodyPr>
          <a:lstStyle/>
          <a:p>
            <a:pPr marL="514350" indent="-514350" algn="r" rtl="1">
              <a:buFont typeface="+mj-lt"/>
              <a:buAutoNum type="arabicPeriod"/>
            </a:pPr>
            <a:r>
              <a:rPr lang="fa-IR" sz="2800" b="1" dirty="0" smtClean="0">
                <a:latin typeface="Calibri" panose="020F0502020204030204" pitchFamily="34" charset="0"/>
                <a:cs typeface="Calibri" panose="020F0502020204030204" pitchFamily="34" charset="0"/>
              </a:rPr>
              <a:t>نیت خیر</a:t>
            </a:r>
          </a:p>
          <a:p>
            <a:pPr marL="514350" indent="-514350" algn="r" rtl="1">
              <a:buFont typeface="+mj-lt"/>
              <a:buAutoNum type="arabicPeriod"/>
            </a:pPr>
            <a:r>
              <a:rPr lang="fa-IR" sz="2800" b="1" dirty="0" smtClean="0">
                <a:latin typeface="Calibri" panose="020F0502020204030204" pitchFamily="34" charset="0"/>
                <a:cs typeface="Calibri" panose="020F0502020204030204" pitchFamily="34" charset="0"/>
              </a:rPr>
              <a:t>عدم </a:t>
            </a:r>
            <a:r>
              <a:rPr lang="fa-IR" sz="2800" b="1" dirty="0">
                <a:latin typeface="Calibri" panose="020F0502020204030204" pitchFamily="34" charset="0"/>
                <a:cs typeface="Calibri" panose="020F0502020204030204" pitchFamily="34" charset="0"/>
              </a:rPr>
              <a:t>مطلق </a:t>
            </a:r>
            <a:r>
              <a:rPr lang="fa-IR" sz="2800" b="1" dirty="0" smtClean="0">
                <a:latin typeface="Calibri" panose="020F0502020204030204" pitchFamily="34" charset="0"/>
                <a:cs typeface="Calibri" panose="020F0502020204030204" pitchFamily="34" charset="0"/>
              </a:rPr>
              <a:t>گرایی</a:t>
            </a:r>
          </a:p>
          <a:p>
            <a:pPr marL="514350" indent="-514350" algn="r" rtl="1">
              <a:buFont typeface="+mj-lt"/>
              <a:buAutoNum type="arabicPeriod"/>
            </a:pPr>
            <a:r>
              <a:rPr lang="fa-IR" sz="2800" b="1" dirty="0" smtClean="0">
                <a:latin typeface="Calibri" panose="020F0502020204030204" pitchFamily="34" charset="0"/>
                <a:cs typeface="Calibri" panose="020F0502020204030204" pitchFamily="34" charset="0"/>
              </a:rPr>
              <a:t>صداقت</a:t>
            </a:r>
          </a:p>
          <a:p>
            <a:pPr marL="514350" indent="-514350" algn="r" rtl="1">
              <a:buFont typeface="+mj-lt"/>
              <a:buAutoNum type="arabicPeriod"/>
            </a:pPr>
            <a:r>
              <a:rPr lang="fa-IR" sz="2800" b="1" dirty="0" smtClean="0">
                <a:latin typeface="Calibri" panose="020F0502020204030204" pitchFamily="34" charset="0"/>
                <a:cs typeface="Calibri" panose="020F0502020204030204" pitchFamily="34" charset="0"/>
              </a:rPr>
              <a:t>صراحت</a:t>
            </a:r>
          </a:p>
          <a:p>
            <a:pPr marL="514350" indent="-514350" algn="r" rtl="1">
              <a:buFont typeface="+mj-lt"/>
              <a:buAutoNum type="arabicPeriod"/>
            </a:pPr>
            <a:r>
              <a:rPr lang="fa-IR" sz="2800" b="1" dirty="0" smtClean="0">
                <a:latin typeface="Calibri" panose="020F0502020204030204" pitchFamily="34" charset="0"/>
                <a:cs typeface="Calibri" panose="020F0502020204030204" pitchFamily="34" charset="0"/>
              </a:rPr>
              <a:t>دوسویه </a:t>
            </a:r>
            <a:r>
              <a:rPr lang="fa-IR" sz="2800" b="1" dirty="0">
                <a:latin typeface="Calibri" panose="020F0502020204030204" pitchFamily="34" charset="0"/>
                <a:cs typeface="Calibri" panose="020F0502020204030204" pitchFamily="34" charset="0"/>
              </a:rPr>
              <a:t>بودن </a:t>
            </a:r>
            <a:r>
              <a:rPr lang="fa-IR" sz="2800" b="1" dirty="0" smtClean="0">
                <a:latin typeface="Calibri" panose="020F0502020204030204" pitchFamily="34" charset="0"/>
                <a:cs typeface="Calibri" panose="020F0502020204030204" pitchFamily="34" charset="0"/>
              </a:rPr>
              <a:t>ارتباط</a:t>
            </a:r>
          </a:p>
          <a:p>
            <a:pPr marL="514350" indent="-514350" algn="r" rtl="1">
              <a:buFont typeface="+mj-lt"/>
              <a:buAutoNum type="arabicPeriod"/>
            </a:pPr>
            <a:r>
              <a:rPr lang="fa-IR" sz="2800" b="1" dirty="0" smtClean="0">
                <a:latin typeface="Calibri" panose="020F0502020204030204" pitchFamily="34" charset="0"/>
                <a:cs typeface="Calibri" panose="020F0502020204030204" pitchFamily="34" charset="0"/>
              </a:rPr>
              <a:t>ترتیب پیام</a:t>
            </a:r>
          </a:p>
          <a:p>
            <a:pPr marL="514350" indent="-514350" algn="r" rtl="1">
              <a:buFont typeface="+mj-lt"/>
              <a:buAutoNum type="arabicPeriod"/>
            </a:pPr>
            <a:r>
              <a:rPr lang="fa-IR" sz="2800" b="1" dirty="0" smtClean="0">
                <a:latin typeface="Calibri" panose="020F0502020204030204" pitchFamily="34" charset="0"/>
                <a:cs typeface="Calibri" panose="020F0502020204030204" pitchFamily="34" charset="0"/>
              </a:rPr>
              <a:t>زبان آشنا</a:t>
            </a:r>
          </a:p>
          <a:p>
            <a:pPr marL="514350" indent="-514350" algn="r" rtl="1">
              <a:buFont typeface="+mj-lt"/>
              <a:buAutoNum type="arabicPeriod"/>
            </a:pPr>
            <a:r>
              <a:rPr lang="fa-IR" sz="2800" b="1" dirty="0">
                <a:latin typeface="Calibri" panose="020F0502020204030204" pitchFamily="34" charset="0"/>
                <a:cs typeface="Calibri" panose="020F0502020204030204" pitchFamily="34" charset="0"/>
              </a:rPr>
              <a:t>مستند </a:t>
            </a:r>
            <a:r>
              <a:rPr lang="fa-IR" sz="2800" b="1" dirty="0" smtClean="0">
                <a:latin typeface="Calibri" panose="020F0502020204030204" pitchFamily="34" charset="0"/>
                <a:cs typeface="Calibri" panose="020F0502020204030204" pitchFamily="34" charset="0"/>
              </a:rPr>
              <a:t>بودن پیام</a:t>
            </a:r>
          </a:p>
          <a:p>
            <a:pPr marL="514350" indent="-514350" algn="r" rtl="1">
              <a:buFont typeface="+mj-lt"/>
              <a:buAutoNum type="arabicPeriod"/>
            </a:pPr>
            <a:r>
              <a:rPr lang="fa-IR" sz="2800" b="1" dirty="0">
                <a:latin typeface="Calibri" panose="020F0502020204030204" pitchFamily="34" charset="0"/>
                <a:cs typeface="Calibri" panose="020F0502020204030204" pitchFamily="34" charset="0"/>
              </a:rPr>
              <a:t>ابزار </a:t>
            </a:r>
            <a:r>
              <a:rPr lang="fa-IR" sz="2800" b="1" dirty="0" smtClean="0">
                <a:latin typeface="Calibri" panose="020F0502020204030204" pitchFamily="34" charset="0"/>
                <a:cs typeface="Calibri" panose="020F0502020204030204" pitchFamily="34" charset="0"/>
              </a:rPr>
              <a:t>مناسب</a:t>
            </a:r>
          </a:p>
          <a:p>
            <a:pPr marL="514350" indent="-514350" algn="r" rtl="1">
              <a:buFont typeface="+mj-lt"/>
              <a:buAutoNum type="arabicPeriod"/>
            </a:pPr>
            <a:r>
              <a:rPr lang="fa-IR" sz="2800" b="1" dirty="0">
                <a:latin typeface="Calibri" panose="020F0502020204030204" pitchFamily="34" charset="0"/>
                <a:cs typeface="Calibri" panose="020F0502020204030204" pitchFamily="34" charset="0"/>
              </a:rPr>
              <a:t>فراکلیشه </a:t>
            </a:r>
            <a:r>
              <a:rPr lang="fa-IR" sz="2800" b="1" dirty="0" smtClean="0">
                <a:latin typeface="Calibri" panose="020F0502020204030204" pitchFamily="34" charset="0"/>
                <a:cs typeface="Calibri" panose="020F0502020204030204" pitchFamily="34" charset="0"/>
              </a:rPr>
              <a:t>ای</a:t>
            </a:r>
          </a:p>
          <a:p>
            <a:pPr marL="514350" indent="-514350" algn="r" rtl="1">
              <a:buFont typeface="+mj-lt"/>
              <a:buAutoNum type="arabicPeriod"/>
            </a:pPr>
            <a:r>
              <a:rPr lang="fa-IR" sz="2800" b="1" dirty="0">
                <a:latin typeface="Calibri" panose="020F0502020204030204" pitchFamily="34" charset="0"/>
                <a:cs typeface="Calibri" panose="020F0502020204030204" pitchFamily="34" charset="0"/>
              </a:rPr>
              <a:t>مخاطب شناسی</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20074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21538" name="Picture 6" descr="gse_multipart336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874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Rectangle 7"/>
          <p:cNvSpPr>
            <a:spLocks noGrp="1" noChangeArrowheads="1"/>
          </p:cNvSpPr>
          <p:nvPr>
            <p:ph type="ctrTitle"/>
          </p:nvPr>
        </p:nvSpPr>
        <p:spPr>
          <a:xfrm>
            <a:off x="2057400" y="0"/>
            <a:ext cx="7772400" cy="838200"/>
          </a:xfrm>
        </p:spPr>
        <p:txBody>
          <a:bodyPr/>
          <a:lstStyle/>
          <a:p>
            <a:pPr eaLnBrk="1" hangingPunct="1"/>
            <a:r>
              <a:rPr lang="en-US" altLang="en-US" smtClean="0">
                <a:solidFill>
                  <a:schemeClr val="bg1"/>
                </a:solidFill>
              </a:rPr>
              <a:t>Physician discipline</a:t>
            </a:r>
          </a:p>
        </p:txBody>
      </p:sp>
    </p:spTree>
    <p:extLst>
      <p:ext uri="{BB962C8B-B14F-4D97-AF65-F5344CB8AC3E}">
        <p14:creationId xmlns:p14="http://schemas.microsoft.com/office/powerpoint/2010/main" val="16311435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1114"/>
            <a:ext cx="7467600" cy="6846887"/>
          </a:xfrm>
          <a:noFill/>
        </p:spPr>
      </p:pic>
    </p:spTree>
    <p:extLst>
      <p:ext uri="{BB962C8B-B14F-4D97-AF65-F5344CB8AC3E}">
        <p14:creationId xmlns:p14="http://schemas.microsoft.com/office/powerpoint/2010/main" val="41849918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774826"/>
            <a:ext cx="9144000" cy="3795713"/>
          </a:xfrm>
          <a:noFill/>
        </p:spPr>
      </p:pic>
    </p:spTree>
    <p:extLst>
      <p:ext uri="{BB962C8B-B14F-4D97-AF65-F5344CB8AC3E}">
        <p14:creationId xmlns:p14="http://schemas.microsoft.com/office/powerpoint/2010/main" val="34968129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5"/>
          <p:cNvSpPr>
            <a:spLocks noGrp="1" noChangeArrowheads="1"/>
          </p:cNvSpPr>
          <p:nvPr>
            <p:ph type="title"/>
          </p:nvPr>
        </p:nvSpPr>
        <p:spPr/>
        <p:txBody>
          <a:bodyPr/>
          <a:lstStyle/>
          <a:p>
            <a:pPr eaLnBrk="1" hangingPunct="1"/>
            <a:endParaRPr lang="en-US" altLang="en-US" smtClean="0"/>
          </a:p>
        </p:txBody>
      </p:sp>
      <p:graphicFrame>
        <p:nvGraphicFramePr>
          <p:cNvPr id="326659" name="Object 2"/>
          <p:cNvGraphicFramePr>
            <a:graphicFrameLocks noGrp="1" noChangeAspect="1"/>
          </p:cNvGraphicFramePr>
          <p:nvPr>
            <p:ph idx="1"/>
          </p:nvPr>
        </p:nvGraphicFramePr>
        <p:xfrm>
          <a:off x="1524000" y="166689"/>
          <a:ext cx="9144000" cy="5959475"/>
        </p:xfrm>
        <a:graphic>
          <a:graphicData uri="http://schemas.openxmlformats.org/presentationml/2006/ole">
            <mc:AlternateContent xmlns:mc="http://schemas.openxmlformats.org/markup-compatibility/2006">
              <mc:Choice xmlns:v="urn:schemas-microsoft-com:vml" Requires="v">
                <p:oleObj spid="_x0000_s1038" name="Bitmap Image" r:id="rId3" imgW="7733333" imgH="5038095" progId="Paint.Picture">
                  <p:embed/>
                </p:oleObj>
              </mc:Choice>
              <mc:Fallback>
                <p:oleObj name="Bitmap Image" r:id="rId3" imgW="7733333" imgH="5038095" progId="Paint.Picture">
                  <p:embed/>
                  <p:pic>
                    <p:nvPicPr>
                      <p:cNvPr id="32665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6689"/>
                        <a:ext cx="91440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561091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31798" y="196335"/>
            <a:ext cx="631916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General Rules (Columbia University)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r="154" b="6809"/>
          <a:stretch/>
        </p:blipFill>
        <p:spPr>
          <a:xfrm>
            <a:off x="96981" y="868855"/>
            <a:ext cx="11988801" cy="5989145"/>
          </a:xfrm>
          <a:prstGeom prst="rect">
            <a:avLst/>
          </a:prstGeom>
        </p:spPr>
      </p:pic>
    </p:spTree>
    <p:extLst>
      <p:ext uri="{BB962C8B-B14F-4D97-AF65-F5344CB8AC3E}">
        <p14:creationId xmlns:p14="http://schemas.microsoft.com/office/powerpoint/2010/main" val="1854878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CF5EDE-F728-4710-9C64-4649C4F4D45E}" type="slidenum">
              <a:rPr lang="en-US" smtClean="0"/>
              <a:pPr/>
              <a:t>5</a:t>
            </a:fld>
            <a:endParaRPr lang="en-US"/>
          </a:p>
        </p:txBody>
      </p:sp>
      <p:pic>
        <p:nvPicPr>
          <p:cNvPr id="3" name="Picture 2"/>
          <p:cNvPicPr>
            <a:picLocks noChangeAspect="1"/>
          </p:cNvPicPr>
          <p:nvPr/>
        </p:nvPicPr>
        <p:blipFill>
          <a:blip r:embed="rId2"/>
          <a:stretch>
            <a:fillRect/>
          </a:stretch>
        </p:blipFill>
        <p:spPr>
          <a:xfrm>
            <a:off x="-186980" y="3435928"/>
            <a:ext cx="11897709" cy="3092594"/>
          </a:xfrm>
          <a:prstGeom prst="rect">
            <a:avLst/>
          </a:prstGeom>
        </p:spPr>
      </p:pic>
      <p:sp>
        <p:nvSpPr>
          <p:cNvPr id="4" name="TextBox 3"/>
          <p:cNvSpPr txBox="1"/>
          <p:nvPr/>
        </p:nvSpPr>
        <p:spPr>
          <a:xfrm>
            <a:off x="5662388" y="5901315"/>
            <a:ext cx="2953053" cy="707886"/>
          </a:xfrm>
          <a:prstGeom prst="rect">
            <a:avLst/>
          </a:prstGeom>
          <a:noFill/>
        </p:spPr>
        <p:txBody>
          <a:bodyPr wrap="none" rtlCol="0">
            <a:spAutoFit/>
          </a:bodyPr>
          <a:lstStyle/>
          <a:p>
            <a:pPr algn="r" rtl="1"/>
            <a:r>
              <a:rPr lang="fa-IR" sz="4000" dirty="0" smtClean="0">
                <a:cs typeface="B Titr" panose="00000700000000000000" pitchFamily="2" charset="-78"/>
              </a:rPr>
              <a:t>10 تا 19 ساله ها</a:t>
            </a:r>
            <a:endParaRPr lang="en-US" sz="4000" dirty="0">
              <a:cs typeface="B Titr" panose="00000700000000000000" pitchFamily="2" charset="-78"/>
            </a:endParaRPr>
          </a:p>
        </p:txBody>
      </p:sp>
      <p:pic>
        <p:nvPicPr>
          <p:cNvPr id="5" name="Picture 4"/>
          <p:cNvPicPr>
            <a:picLocks noChangeAspect="1"/>
          </p:cNvPicPr>
          <p:nvPr/>
        </p:nvPicPr>
        <p:blipFill>
          <a:blip r:embed="rId3"/>
          <a:stretch>
            <a:fillRect/>
          </a:stretch>
        </p:blipFill>
        <p:spPr>
          <a:xfrm>
            <a:off x="1371597" y="0"/>
            <a:ext cx="3810001" cy="3810001"/>
          </a:xfrm>
          <a:prstGeom prst="rect">
            <a:avLst/>
          </a:prstGeom>
        </p:spPr>
      </p:pic>
      <p:sp>
        <p:nvSpPr>
          <p:cNvPr id="6" name="TextBox 5"/>
          <p:cNvSpPr txBox="1"/>
          <p:nvPr/>
        </p:nvSpPr>
        <p:spPr>
          <a:xfrm>
            <a:off x="6166738" y="1256299"/>
            <a:ext cx="4431021" cy="923330"/>
          </a:xfrm>
          <a:prstGeom prst="rect">
            <a:avLst/>
          </a:prstGeom>
          <a:noFill/>
        </p:spPr>
        <p:txBody>
          <a:bodyPr wrap="none" rtlCol="0">
            <a:spAutoFit/>
          </a:bodyPr>
          <a:lstStyle/>
          <a:p>
            <a:r>
              <a:rPr lang="fa-IR" sz="5400" dirty="0" smtClean="0">
                <a:solidFill>
                  <a:srgbClr val="0070C0"/>
                </a:solidFill>
                <a:cs typeface="B Titr" panose="00000700000000000000" pitchFamily="2" charset="-78"/>
              </a:rPr>
              <a:t>ورودی دانشگاهها</a:t>
            </a:r>
            <a:endParaRPr lang="en-US" sz="5400" dirty="0">
              <a:solidFill>
                <a:srgbClr val="0070C0"/>
              </a:solidFill>
              <a:cs typeface="B Titr" panose="00000700000000000000" pitchFamily="2" charset="-78"/>
            </a:endParaRPr>
          </a:p>
        </p:txBody>
      </p:sp>
    </p:spTree>
    <p:extLst>
      <p:ext uri="{BB962C8B-B14F-4D97-AF65-F5344CB8AC3E}">
        <p14:creationId xmlns:p14="http://schemas.microsoft.com/office/powerpoint/2010/main" val="12971840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3"/>
          <p:cNvSpPr>
            <a:spLocks noGrp="1" noChangeArrowheads="1"/>
          </p:cNvSpPr>
          <p:nvPr>
            <p:ph type="body" sz="half" idx="1"/>
          </p:nvPr>
        </p:nvSpPr>
        <p:spPr>
          <a:xfrm>
            <a:off x="267854" y="665019"/>
            <a:ext cx="11785600" cy="2909454"/>
          </a:xfrm>
        </p:spPr>
        <p:txBody>
          <a:bodyPr>
            <a:noAutofit/>
          </a:bodyPr>
          <a:lstStyle/>
          <a:p>
            <a:pPr algn="l" rtl="0" eaLnBrk="1" hangingPunct="1">
              <a:lnSpc>
                <a:spcPct val="90000"/>
              </a:lnSpc>
            </a:pPr>
            <a:r>
              <a:rPr lang="en-US" altLang="en-US" dirty="0">
                <a:cs typeface="+mj-cs"/>
              </a:rPr>
              <a:t>Do not chew gum</a:t>
            </a:r>
            <a:r>
              <a:rPr lang="fa-IR" altLang="en-US" dirty="0">
                <a:cs typeface="+mj-cs"/>
              </a:rPr>
              <a:t>. </a:t>
            </a:r>
          </a:p>
          <a:p>
            <a:pPr algn="l" rtl="0" eaLnBrk="1" hangingPunct="1">
              <a:lnSpc>
                <a:spcPct val="90000"/>
              </a:lnSpc>
            </a:pPr>
            <a:r>
              <a:rPr lang="en-US" altLang="en-US" dirty="0">
                <a:cs typeface="+mj-cs"/>
              </a:rPr>
              <a:t>No eating or drinking in front of patients or in patient care areas</a:t>
            </a:r>
            <a:r>
              <a:rPr lang="fa-IR" altLang="en-US" dirty="0">
                <a:cs typeface="+mj-cs"/>
              </a:rPr>
              <a:t>. </a:t>
            </a:r>
          </a:p>
          <a:p>
            <a:pPr algn="l" rtl="0" eaLnBrk="1" hangingPunct="1">
              <a:lnSpc>
                <a:spcPct val="90000"/>
              </a:lnSpc>
            </a:pPr>
            <a:r>
              <a:rPr lang="en-US" altLang="en-US" dirty="0">
                <a:cs typeface="+mj-cs"/>
              </a:rPr>
              <a:t>Speak softly in the hospital</a:t>
            </a:r>
            <a:r>
              <a:rPr lang="fa-IR" altLang="en-US" dirty="0">
                <a:cs typeface="+mj-cs"/>
              </a:rPr>
              <a:t>. </a:t>
            </a:r>
          </a:p>
          <a:p>
            <a:pPr algn="l" rtl="0" eaLnBrk="1" hangingPunct="1">
              <a:lnSpc>
                <a:spcPct val="90000"/>
              </a:lnSpc>
            </a:pPr>
            <a:r>
              <a:rPr lang="en-US" altLang="en-US" dirty="0">
                <a:cs typeface="+mj-cs"/>
              </a:rPr>
              <a:t>Never discuss one’s own or friends’ personal issues in public areas</a:t>
            </a:r>
            <a:r>
              <a:rPr lang="fa-IR" altLang="en-US" dirty="0">
                <a:cs typeface="+mj-cs"/>
              </a:rPr>
              <a:t>. </a:t>
            </a:r>
          </a:p>
          <a:p>
            <a:pPr algn="l" rtl="0" eaLnBrk="1" hangingPunct="1">
              <a:lnSpc>
                <a:spcPct val="90000"/>
              </a:lnSpc>
            </a:pPr>
            <a:r>
              <a:rPr lang="en-US" altLang="en-US" dirty="0">
                <a:cs typeface="+mj-cs"/>
              </a:rPr>
              <a:t>Never discuss patient care issues in public areas, such as cafeterias and elevators</a:t>
            </a:r>
            <a:r>
              <a:rPr lang="fa-IR" altLang="en-US" dirty="0">
                <a:cs typeface="+mj-cs"/>
              </a:rPr>
              <a:t>. </a:t>
            </a:r>
          </a:p>
        </p:txBody>
      </p:sp>
      <p:sp>
        <p:nvSpPr>
          <p:cNvPr id="202756" name="Rectangle 4"/>
          <p:cNvSpPr>
            <a:spLocks noGrp="1" noChangeArrowheads="1"/>
          </p:cNvSpPr>
          <p:nvPr>
            <p:ph type="body" sz="half" idx="2"/>
          </p:nvPr>
        </p:nvSpPr>
        <p:spPr>
          <a:xfrm>
            <a:off x="517236" y="4128655"/>
            <a:ext cx="10760364" cy="2373746"/>
          </a:xfrm>
        </p:spPr>
        <p:txBody>
          <a:bodyPr>
            <a:normAutofit lnSpcReduction="10000"/>
          </a:bodyPr>
          <a:lstStyle/>
          <a:p>
            <a:pPr algn="r" rtl="1" eaLnBrk="1" hangingPunct="1">
              <a:lnSpc>
                <a:spcPct val="90000"/>
              </a:lnSpc>
            </a:pPr>
            <a:r>
              <a:rPr lang="fa-IR" altLang="en-US" sz="2400" b="1" dirty="0" smtClean="0">
                <a:solidFill>
                  <a:srgbClr val="FF0000"/>
                </a:solidFill>
                <a:cs typeface="B Zar" panose="00000400000000000000" pitchFamily="2" charset="-78"/>
              </a:rPr>
              <a:t>آدامس نخورید</a:t>
            </a:r>
            <a:r>
              <a:rPr lang="fa-IR" altLang="en-US" sz="2400" b="1" dirty="0" smtClean="0">
                <a:cs typeface="B Zar" panose="00000400000000000000" pitchFamily="2" charset="-78"/>
              </a:rPr>
              <a:t>.</a:t>
            </a:r>
          </a:p>
          <a:p>
            <a:pPr algn="r" rtl="1" eaLnBrk="1" hangingPunct="1">
              <a:lnSpc>
                <a:spcPct val="90000"/>
              </a:lnSpc>
            </a:pPr>
            <a:r>
              <a:rPr lang="fa-IR" altLang="en-US" sz="2400" b="1" dirty="0" smtClean="0">
                <a:cs typeface="B Zar" panose="00000400000000000000" pitchFamily="2" charset="-78"/>
              </a:rPr>
              <a:t>در برابر بیمار و یا در محلی که بیمار هست از خوردن و آشامیدن بپرهیزید.</a:t>
            </a:r>
          </a:p>
          <a:p>
            <a:pPr algn="r" rtl="1" eaLnBrk="1" hangingPunct="1">
              <a:lnSpc>
                <a:spcPct val="90000"/>
              </a:lnSpc>
            </a:pPr>
            <a:r>
              <a:rPr lang="fa-IR" altLang="en-US" sz="2400" b="1" dirty="0" smtClean="0">
                <a:cs typeface="B Zar" panose="00000400000000000000" pitchFamily="2" charset="-78"/>
              </a:rPr>
              <a:t>در بیمارستان آهسته صحبت کنید.</a:t>
            </a:r>
          </a:p>
          <a:p>
            <a:pPr algn="r" rtl="1" eaLnBrk="1" hangingPunct="1">
              <a:lnSpc>
                <a:spcPct val="90000"/>
              </a:lnSpc>
            </a:pPr>
            <a:r>
              <a:rPr lang="fa-IR" altLang="en-US" sz="2400" b="1" dirty="0" smtClean="0">
                <a:cs typeface="B Zar" panose="00000400000000000000" pitchFamily="2" charset="-78"/>
              </a:rPr>
              <a:t>در مورد مسایل شخصی خود و دوستانتان در امکنه عمومی بیمارستان (مثلا ایستگاه پرستاری) صحبت نکنید.</a:t>
            </a:r>
          </a:p>
          <a:p>
            <a:pPr algn="r" rtl="1" eaLnBrk="1" hangingPunct="1">
              <a:lnSpc>
                <a:spcPct val="90000"/>
              </a:lnSpc>
            </a:pPr>
            <a:r>
              <a:rPr lang="fa-IR" altLang="en-US" sz="2400" b="1" dirty="0" smtClean="0">
                <a:cs typeface="B Zar" panose="00000400000000000000" pitchFamily="2" charset="-78"/>
              </a:rPr>
              <a:t>در مورد مشکلات بیمار نیز در چنین مکان هایی (مانند آسانسور و بوفه بیمارستان) صحبت نکنید.</a:t>
            </a:r>
          </a:p>
        </p:txBody>
      </p:sp>
    </p:spTree>
    <p:extLst>
      <p:ext uri="{BB962C8B-B14F-4D97-AF65-F5344CB8AC3E}">
        <p14:creationId xmlns:p14="http://schemas.microsoft.com/office/powerpoint/2010/main" val="3948169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3"/>
          <p:cNvSpPr>
            <a:spLocks noGrp="1" noChangeArrowheads="1"/>
          </p:cNvSpPr>
          <p:nvPr>
            <p:ph type="body" sz="half" idx="1"/>
          </p:nvPr>
        </p:nvSpPr>
        <p:spPr>
          <a:xfrm>
            <a:off x="369455" y="634134"/>
            <a:ext cx="10928926" cy="2607830"/>
          </a:xfrm>
        </p:spPr>
        <p:txBody>
          <a:bodyPr>
            <a:noAutofit/>
          </a:bodyPr>
          <a:lstStyle/>
          <a:p>
            <a:pPr algn="l" rtl="0" eaLnBrk="1" hangingPunct="1"/>
            <a:r>
              <a:rPr lang="en-US" altLang="en-US" dirty="0">
                <a:cs typeface="+mj-cs"/>
              </a:rPr>
              <a:t>Do not criticize pedagogy, faculty, staff, others or institutions in public areas</a:t>
            </a:r>
            <a:r>
              <a:rPr lang="fa-IR" altLang="en-US" dirty="0">
                <a:cs typeface="+mj-cs"/>
              </a:rPr>
              <a:t>. </a:t>
            </a:r>
          </a:p>
          <a:p>
            <a:pPr algn="l" rtl="0" eaLnBrk="1" hangingPunct="1"/>
            <a:r>
              <a:rPr lang="en-US" altLang="en-US" dirty="0">
                <a:cs typeface="+mj-cs"/>
              </a:rPr>
              <a:t>Do not carry patient charts or X-ray folders with the name exposed</a:t>
            </a:r>
            <a:r>
              <a:rPr lang="fa-IR" altLang="en-US" dirty="0">
                <a:cs typeface="+mj-cs"/>
              </a:rPr>
              <a:t>. </a:t>
            </a:r>
          </a:p>
          <a:p>
            <a:pPr algn="l" rtl="0" eaLnBrk="1" hangingPunct="1"/>
            <a:r>
              <a:rPr lang="en-US" altLang="en-US" dirty="0">
                <a:cs typeface="+mj-cs"/>
              </a:rPr>
              <a:t>Keep beepers on vibrator-silent mode so as not to interrupt </a:t>
            </a:r>
            <a:r>
              <a:rPr lang="en-US" altLang="en-US" dirty="0" err="1">
                <a:cs typeface="+mj-cs"/>
              </a:rPr>
              <a:t>attendings</a:t>
            </a:r>
            <a:r>
              <a:rPr lang="en-US" altLang="en-US" dirty="0">
                <a:cs typeface="+mj-cs"/>
              </a:rPr>
              <a:t> and patients</a:t>
            </a:r>
            <a:r>
              <a:rPr lang="fa-IR" altLang="en-US" dirty="0">
                <a:cs typeface="+mj-cs"/>
              </a:rPr>
              <a:t>. </a:t>
            </a:r>
          </a:p>
        </p:txBody>
      </p:sp>
      <p:sp>
        <p:nvSpPr>
          <p:cNvPr id="203780" name="Rectangle 4"/>
          <p:cNvSpPr>
            <a:spLocks noGrp="1" noChangeArrowheads="1"/>
          </p:cNvSpPr>
          <p:nvPr>
            <p:ph type="body" sz="half" idx="2"/>
          </p:nvPr>
        </p:nvSpPr>
        <p:spPr>
          <a:xfrm>
            <a:off x="544945" y="4836680"/>
            <a:ext cx="10753436" cy="1480992"/>
          </a:xfrm>
        </p:spPr>
        <p:txBody>
          <a:bodyPr>
            <a:noAutofit/>
          </a:bodyPr>
          <a:lstStyle/>
          <a:p>
            <a:pPr algn="r" rtl="1" eaLnBrk="1" hangingPunct="1"/>
            <a:r>
              <a:rPr lang="fa-IR" altLang="en-US" sz="3200" b="1" dirty="0">
                <a:solidFill>
                  <a:srgbClr val="FF0000"/>
                </a:solidFill>
                <a:cs typeface="B Mitra" panose="00000400000000000000" pitchFamily="2" charset="-78"/>
              </a:rPr>
              <a:t>از نحوه آموزش، اساتید، سایرین و موسسات در اماکن فوق انتقاد نکنید</a:t>
            </a:r>
            <a:r>
              <a:rPr lang="fa-IR" altLang="en-US" sz="3200" b="1" dirty="0">
                <a:cs typeface="B Mitra" panose="00000400000000000000" pitchFamily="2" charset="-78"/>
              </a:rPr>
              <a:t>.</a:t>
            </a:r>
          </a:p>
          <a:p>
            <a:pPr algn="r" rtl="1" eaLnBrk="1" hangingPunct="1"/>
            <a:r>
              <a:rPr lang="fa-IR" altLang="en-US" sz="3200" b="1" dirty="0">
                <a:cs typeface="B Mitra" panose="00000400000000000000" pitchFamily="2" charset="-78"/>
              </a:rPr>
              <a:t>پرونده، آزمایشات و عکس بیمار را با خود این طرف و آن</a:t>
            </a:r>
            <a:r>
              <a:rPr lang="en-US" altLang="en-US" sz="3200" b="1" dirty="0">
                <a:cs typeface="B Mitra" panose="00000400000000000000" pitchFamily="2" charset="-78"/>
              </a:rPr>
              <a:t> </a:t>
            </a:r>
            <a:r>
              <a:rPr lang="fa-IR" altLang="en-US" sz="3200" b="1" dirty="0">
                <a:cs typeface="B Mitra" panose="00000400000000000000" pitchFamily="2" charset="-78"/>
              </a:rPr>
              <a:t> طرف نبرید.</a:t>
            </a:r>
          </a:p>
          <a:p>
            <a:pPr algn="r" rtl="1" eaLnBrk="1" hangingPunct="1"/>
            <a:r>
              <a:rPr lang="fa-IR" altLang="en-US" sz="3200" b="1" dirty="0">
                <a:cs typeface="B Mitra" panose="00000400000000000000" pitchFamily="2" charset="-78"/>
              </a:rPr>
              <a:t>پیجر (و </a:t>
            </a:r>
            <a:r>
              <a:rPr lang="fa-IR" altLang="en-US" sz="3200" b="1" dirty="0" smtClean="0">
                <a:cs typeface="B Mitra" panose="00000400000000000000" pitchFamily="2" charset="-78"/>
              </a:rPr>
              <a:t>موبایل)خود </a:t>
            </a:r>
            <a:r>
              <a:rPr lang="fa-IR" altLang="en-US" sz="3200" b="1" dirty="0">
                <a:cs typeface="B Mitra" panose="00000400000000000000" pitchFamily="2" charset="-78"/>
              </a:rPr>
              <a:t>را روی ویبره بگذارید تا مزاحم دیگران نشود</a:t>
            </a:r>
            <a:endParaRPr lang="en-US" altLang="en-US" sz="3200" b="1" dirty="0">
              <a:cs typeface="B Mitra" panose="00000400000000000000" pitchFamily="2" charset="-78"/>
            </a:endParaRPr>
          </a:p>
        </p:txBody>
      </p:sp>
    </p:spTree>
    <p:extLst>
      <p:ext uri="{BB962C8B-B14F-4D97-AF65-F5344CB8AC3E}">
        <p14:creationId xmlns:p14="http://schemas.microsoft.com/office/powerpoint/2010/main" val="32373997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3"/>
          <p:cNvSpPr>
            <a:spLocks noGrp="1" noChangeArrowheads="1"/>
          </p:cNvSpPr>
          <p:nvPr>
            <p:ph type="body" sz="half" idx="1"/>
          </p:nvPr>
        </p:nvSpPr>
        <p:spPr>
          <a:xfrm>
            <a:off x="369455" y="643369"/>
            <a:ext cx="11600872" cy="3078885"/>
          </a:xfrm>
        </p:spPr>
        <p:txBody>
          <a:bodyPr>
            <a:noAutofit/>
          </a:bodyPr>
          <a:lstStyle/>
          <a:p>
            <a:pPr algn="l">
              <a:lnSpc>
                <a:spcPct val="90000"/>
              </a:lnSpc>
            </a:pPr>
            <a:r>
              <a:rPr lang="en-US" altLang="en-US" sz="2400" dirty="0" smtClean="0">
                <a:cs typeface="+mj-cs"/>
              </a:rPr>
              <a:t>Men should wear trousers (no jeans), dress shirt. Tennis shoes (sneakers) are not appropriate dress</a:t>
            </a:r>
          </a:p>
          <a:p>
            <a:pPr algn="l">
              <a:lnSpc>
                <a:spcPct val="90000"/>
              </a:lnSpc>
            </a:pPr>
            <a:r>
              <a:rPr lang="en-US" altLang="en-US" sz="2400" dirty="0" smtClean="0">
                <a:cs typeface="+mj-cs"/>
              </a:rPr>
              <a:t>A white coat is recommended and the University of Virginia identification badge is required at all times </a:t>
            </a:r>
            <a:r>
              <a:rPr lang="fa-IR" altLang="en-US" sz="2400" dirty="0" smtClean="0">
                <a:cs typeface="+mj-cs"/>
              </a:rPr>
              <a:t>.</a:t>
            </a:r>
            <a:endParaRPr lang="en-US" altLang="en-US" sz="2400" dirty="0" smtClean="0">
              <a:cs typeface="+mj-cs"/>
            </a:endParaRPr>
          </a:p>
          <a:p>
            <a:pPr lvl="0"/>
            <a:r>
              <a:rPr lang="en-US" altLang="en-US" sz="2400" dirty="0">
                <a:solidFill>
                  <a:prstClr val="black"/>
                </a:solidFill>
                <a:cs typeface="+mj-cs"/>
              </a:rPr>
              <a:t>Hair should be clean and neatly groomed. Beards and/or moustaches, if worn, shall be neatly groomed</a:t>
            </a:r>
            <a:r>
              <a:rPr lang="fa-IR" altLang="en-US" sz="2400" dirty="0">
                <a:solidFill>
                  <a:prstClr val="black"/>
                </a:solidFill>
                <a:cs typeface="+mj-cs"/>
              </a:rPr>
              <a:t>. </a:t>
            </a:r>
            <a:endParaRPr lang="en-US" altLang="en-US" sz="2400" dirty="0">
              <a:solidFill>
                <a:prstClr val="black"/>
              </a:solidFill>
              <a:cs typeface="+mj-cs"/>
            </a:endParaRPr>
          </a:p>
          <a:p>
            <a:pPr lvl="0"/>
            <a:r>
              <a:rPr lang="en-US" altLang="en-US" sz="2400" dirty="0">
                <a:solidFill>
                  <a:prstClr val="black"/>
                </a:solidFill>
                <a:cs typeface="+mj-cs"/>
              </a:rPr>
              <a:t>Hair should be neat; when in doubt, pull it back </a:t>
            </a:r>
          </a:p>
        </p:txBody>
      </p:sp>
      <p:sp>
        <p:nvSpPr>
          <p:cNvPr id="204804" name="Rectangle 4"/>
          <p:cNvSpPr>
            <a:spLocks noGrp="1" noChangeArrowheads="1"/>
          </p:cNvSpPr>
          <p:nvPr>
            <p:ph type="body" sz="half" idx="2"/>
          </p:nvPr>
        </p:nvSpPr>
        <p:spPr>
          <a:xfrm>
            <a:off x="781625" y="4257964"/>
            <a:ext cx="10515601" cy="2392218"/>
          </a:xfrm>
        </p:spPr>
        <p:txBody>
          <a:bodyPr>
            <a:normAutofit lnSpcReduction="10000"/>
          </a:bodyPr>
          <a:lstStyle/>
          <a:p>
            <a:pPr algn="r" rtl="1">
              <a:lnSpc>
                <a:spcPct val="90000"/>
              </a:lnSpc>
            </a:pPr>
            <a:r>
              <a:rPr lang="fa-IR" altLang="en-US" b="1" dirty="0">
                <a:solidFill>
                  <a:srgbClr val="FF0000"/>
                </a:solidFill>
                <a:cs typeface="B Mitra" panose="00000400000000000000" pitchFamily="2" charset="-78"/>
              </a:rPr>
              <a:t>مردان باید شلوار غیر جین و پیراهن بپوشند. کفش ورزشی مناسب نمی باشد.</a:t>
            </a:r>
            <a:endParaRPr lang="en-US" altLang="en-US" b="1" dirty="0">
              <a:solidFill>
                <a:srgbClr val="FF0000"/>
              </a:solidFill>
              <a:cs typeface="B Mitra" panose="00000400000000000000" pitchFamily="2" charset="-78"/>
            </a:endParaRPr>
          </a:p>
          <a:p>
            <a:pPr algn="r" rtl="1">
              <a:lnSpc>
                <a:spcPct val="90000"/>
              </a:lnSpc>
            </a:pPr>
            <a:r>
              <a:rPr lang="fa-IR" altLang="en-US" b="1" dirty="0">
                <a:cs typeface="B Mitra" panose="00000400000000000000" pitchFamily="2" charset="-78"/>
              </a:rPr>
              <a:t>روپوش سفید با برچسب شناسایی بر تن داشته باشند.</a:t>
            </a:r>
            <a:endParaRPr lang="en-US" altLang="en-US" b="1" dirty="0">
              <a:cs typeface="B Mitra" panose="00000400000000000000" pitchFamily="2" charset="-78"/>
            </a:endParaRPr>
          </a:p>
          <a:p>
            <a:pPr algn="r" rtl="1"/>
            <a:r>
              <a:rPr lang="fa-IR" altLang="en-US" b="1" dirty="0">
                <a:cs typeface="B Mitra" panose="00000400000000000000" pitchFamily="2" charset="-78"/>
              </a:rPr>
              <a:t>مو باید تمیز بوده و به سادگی شانه شده باشد. ریش و سبیل نیز به همین ترتیب.</a:t>
            </a:r>
          </a:p>
          <a:p>
            <a:pPr algn="r" rtl="1"/>
            <a:r>
              <a:rPr lang="fa-IR" altLang="en-US" b="1" dirty="0">
                <a:cs typeface="B Mitra" panose="00000400000000000000" pitchFamily="2" charset="-78"/>
              </a:rPr>
              <a:t>موها باید مرتب باشد و اگر شک داشتید (که منظور از مرتب و سادگی چیست)، آن را به عقب بزنید.</a:t>
            </a:r>
          </a:p>
        </p:txBody>
      </p:sp>
    </p:spTree>
    <p:extLst>
      <p:ext uri="{BB962C8B-B14F-4D97-AF65-F5344CB8AC3E}">
        <p14:creationId xmlns:p14="http://schemas.microsoft.com/office/powerpoint/2010/main" val="42147402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Grp="1" noChangeArrowheads="1"/>
          </p:cNvSpPr>
          <p:nvPr>
            <p:ph type="body" sz="half" idx="1"/>
          </p:nvPr>
        </p:nvSpPr>
        <p:spPr>
          <a:xfrm>
            <a:off x="471054" y="371764"/>
            <a:ext cx="11222181" cy="2288309"/>
          </a:xfrm>
        </p:spPr>
        <p:txBody>
          <a:bodyPr>
            <a:noAutofit/>
          </a:bodyPr>
          <a:lstStyle/>
          <a:p>
            <a:pPr algn="l" rtl="0">
              <a:lnSpc>
                <a:spcPct val="90000"/>
              </a:lnSpc>
            </a:pPr>
            <a:r>
              <a:rPr lang="en-US" altLang="en-US" dirty="0">
                <a:latin typeface="Times New Roman" panose="02020603050405020304" pitchFamily="18" charset="0"/>
                <a:cs typeface="Times New Roman" panose="02020603050405020304" pitchFamily="18" charset="0"/>
              </a:rPr>
              <a:t>Women should wear a dress, skirt or slacks (no jeans). Tennis shoes (sneakers) are not appropriate dress. A white coat is  recommended and the University of Virginia identification badge is required at all times </a:t>
            </a:r>
          </a:p>
          <a:p>
            <a:pPr algn="l" rtl="0">
              <a:lnSpc>
                <a:spcPct val="90000"/>
              </a:lnSpc>
            </a:pPr>
            <a:r>
              <a:rPr lang="en-US" altLang="en-US" dirty="0">
                <a:latin typeface="Times New Roman" panose="02020603050405020304" pitchFamily="18" charset="0"/>
                <a:cs typeface="Times New Roman" panose="02020603050405020304" pitchFamily="18" charset="0"/>
              </a:rPr>
              <a:t>A minimum of jewelry such as wedding rings or class rings are acceptable. Multiple rings, i.e., one on each finger, are unacceptable. </a:t>
            </a:r>
          </a:p>
        </p:txBody>
      </p:sp>
      <p:sp>
        <p:nvSpPr>
          <p:cNvPr id="206852" name="Rectangle 4"/>
          <p:cNvSpPr>
            <a:spLocks noGrp="1" noChangeArrowheads="1"/>
          </p:cNvSpPr>
          <p:nvPr>
            <p:ph type="body" sz="half" idx="2"/>
          </p:nvPr>
        </p:nvSpPr>
        <p:spPr>
          <a:xfrm>
            <a:off x="1256144" y="3629890"/>
            <a:ext cx="10178473" cy="2041237"/>
          </a:xfrm>
        </p:spPr>
        <p:txBody>
          <a:bodyPr>
            <a:noAutofit/>
          </a:bodyPr>
          <a:lstStyle/>
          <a:p>
            <a:pPr algn="r" rtl="1">
              <a:lnSpc>
                <a:spcPct val="90000"/>
              </a:lnSpc>
            </a:pPr>
            <a:r>
              <a:rPr lang="fa-IR" altLang="en-US" b="1" dirty="0">
                <a:solidFill>
                  <a:srgbClr val="FF0000"/>
                </a:solidFill>
                <a:cs typeface="B Mitra" panose="00000400000000000000" pitchFamily="2" charset="-78"/>
              </a:rPr>
              <a:t>خانمها باید پیراهن، دامن یا شلوار غیر جین بپوشند</a:t>
            </a:r>
            <a:r>
              <a:rPr lang="fa-IR" altLang="en-US" b="1" dirty="0">
                <a:cs typeface="B Mitra" panose="00000400000000000000" pitchFamily="2" charset="-78"/>
              </a:rPr>
              <a:t>. کفش ورزشی مناسب نمی باشد. روپوش سفید با برچسب شناسایی بر تن داشته باشند.</a:t>
            </a:r>
          </a:p>
          <a:p>
            <a:pPr algn="r" rtl="1">
              <a:lnSpc>
                <a:spcPct val="90000"/>
              </a:lnSpc>
            </a:pPr>
            <a:r>
              <a:rPr lang="fa-IR" altLang="en-US" b="1" dirty="0">
                <a:solidFill>
                  <a:srgbClr val="FF0000"/>
                </a:solidFill>
                <a:cs typeface="B Mitra" panose="00000400000000000000" pitchFamily="2" charset="-78"/>
              </a:rPr>
              <a:t>حداقل جواهرات را داشته باشند </a:t>
            </a:r>
            <a:r>
              <a:rPr lang="fa-IR" altLang="en-US" b="1" dirty="0">
                <a:cs typeface="B Mitra" panose="00000400000000000000" pitchFamily="2" charset="-78"/>
              </a:rPr>
              <a:t>(مانند حلقه یا انگشتر). داشتن چند انگشتر یعنی هر انگشت جداگانه، قابل قبول نیست.</a:t>
            </a:r>
            <a:endParaRPr lang="en-US" altLang="en-US" b="1" dirty="0">
              <a:cs typeface="B Mitra" panose="00000400000000000000" pitchFamily="2" charset="-78"/>
            </a:endParaRPr>
          </a:p>
        </p:txBody>
      </p:sp>
    </p:spTree>
    <p:extLst>
      <p:ext uri="{BB962C8B-B14F-4D97-AF65-F5344CB8AC3E}">
        <p14:creationId xmlns:p14="http://schemas.microsoft.com/office/powerpoint/2010/main" val="18083581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7257" y="623455"/>
            <a:ext cx="11933752" cy="5553508"/>
          </a:xfrm>
          <a:prstGeom prst="rect">
            <a:avLst/>
          </a:prstGeom>
        </p:spPr>
      </p:pic>
    </p:spTree>
    <p:extLst>
      <p:ext uri="{BB962C8B-B14F-4D97-AF65-F5344CB8AC3E}">
        <p14:creationId xmlns:p14="http://schemas.microsoft.com/office/powerpoint/2010/main" val="17872700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50022" y="1"/>
            <a:ext cx="10349852" cy="6858000"/>
          </a:xfrm>
          <a:prstGeom prst="rect">
            <a:avLst/>
          </a:prstGeom>
        </p:spPr>
      </p:pic>
      <p:sp>
        <p:nvSpPr>
          <p:cNvPr id="5" name="TextBox 4"/>
          <p:cNvSpPr txBox="1"/>
          <p:nvPr/>
        </p:nvSpPr>
        <p:spPr>
          <a:xfrm>
            <a:off x="1773382" y="3297382"/>
            <a:ext cx="1731818" cy="2893100"/>
          </a:xfrm>
          <a:prstGeom prst="rect">
            <a:avLst/>
          </a:prstGeom>
          <a:noFill/>
        </p:spPr>
        <p:txBody>
          <a:bodyPr wrap="square" rtlCol="0">
            <a:spAutoFit/>
          </a:bodyPr>
          <a:lstStyle/>
          <a:p>
            <a:r>
              <a:rPr lang="en-US" sz="2000" b="1" dirty="0" smtClean="0">
                <a:solidFill>
                  <a:srgbClr val="C00000"/>
                </a:solidFill>
              </a:rPr>
              <a:t>1979 </a:t>
            </a:r>
            <a:r>
              <a:rPr lang="fa-IR" sz="2000" b="1" dirty="0" smtClean="0">
                <a:solidFill>
                  <a:srgbClr val="C00000"/>
                </a:solidFill>
              </a:rPr>
              <a:t>-</a:t>
            </a:r>
            <a:r>
              <a:rPr lang="en-US" sz="2000" b="1" dirty="0" smtClean="0">
                <a:solidFill>
                  <a:srgbClr val="C00000"/>
                </a:solidFill>
              </a:rPr>
              <a:t>1992</a:t>
            </a:r>
            <a:r>
              <a:rPr lang="en-US" dirty="0"/>
              <a:t>.</a:t>
            </a:r>
            <a:br>
              <a:rPr lang="en-US" dirty="0"/>
            </a:br>
            <a:r>
              <a:rPr lang="en-US" b="1" dirty="0" smtClean="0"/>
              <a:t>The </a:t>
            </a:r>
            <a:r>
              <a:rPr lang="en-US" b="1" dirty="0"/>
              <a:t>strongest legal actions at the national level, the War on Drugs</a:t>
            </a:r>
            <a:br>
              <a:rPr lang="en-US" b="1" dirty="0"/>
            </a:br>
            <a:r>
              <a:rPr lang="en-US" b="1" dirty="0"/>
              <a:t>by President </a:t>
            </a:r>
            <a:r>
              <a:rPr lang="en-US" b="1" dirty="0" smtClean="0"/>
              <a:t>Nixon, Reagan, </a:t>
            </a:r>
            <a:r>
              <a:rPr lang="en-US" b="1" dirty="0"/>
              <a:t>Bush </a:t>
            </a:r>
            <a:br>
              <a:rPr lang="en-US" b="1" dirty="0"/>
            </a:br>
            <a:endParaRPr lang="en-US" b="1" dirty="0"/>
          </a:p>
        </p:txBody>
      </p:sp>
      <p:sp>
        <p:nvSpPr>
          <p:cNvPr id="6" name="TextBox 5"/>
          <p:cNvSpPr txBox="1"/>
          <p:nvPr/>
        </p:nvSpPr>
        <p:spPr>
          <a:xfrm>
            <a:off x="4128655" y="2766239"/>
            <a:ext cx="2452255" cy="1508105"/>
          </a:xfrm>
          <a:prstGeom prst="rect">
            <a:avLst/>
          </a:prstGeom>
          <a:noFill/>
        </p:spPr>
        <p:txBody>
          <a:bodyPr wrap="square" rtlCol="0">
            <a:spAutoFit/>
          </a:bodyPr>
          <a:lstStyle/>
          <a:p>
            <a:r>
              <a:rPr lang="en-US" sz="2000" b="1" dirty="0" smtClean="0">
                <a:solidFill>
                  <a:srgbClr val="C00000"/>
                </a:solidFill>
              </a:rPr>
              <a:t>1992–2001</a:t>
            </a:r>
            <a:r>
              <a:rPr lang="en-US" dirty="0" smtClean="0"/>
              <a:t>. </a:t>
            </a:r>
            <a:r>
              <a:rPr lang="en-US" b="1" dirty="0"/>
              <a:t>President Clinton advocated for the use of treatment to replace </a:t>
            </a:r>
            <a:r>
              <a:rPr lang="en-US" b="1" dirty="0" smtClean="0"/>
              <a:t>incarceration </a:t>
            </a:r>
            <a:r>
              <a:rPr lang="en-US" b="1" dirty="0"/>
              <a:t/>
            </a:r>
            <a:br>
              <a:rPr lang="en-US" b="1" dirty="0"/>
            </a:br>
            <a:endParaRPr lang="en-US" b="1" dirty="0"/>
          </a:p>
        </p:txBody>
      </p:sp>
      <p:sp>
        <p:nvSpPr>
          <p:cNvPr id="7" name="TextBox 6"/>
          <p:cNvSpPr txBox="1"/>
          <p:nvPr/>
        </p:nvSpPr>
        <p:spPr>
          <a:xfrm>
            <a:off x="6817578" y="2427685"/>
            <a:ext cx="1758385" cy="1231106"/>
          </a:xfrm>
          <a:prstGeom prst="rect">
            <a:avLst/>
          </a:prstGeom>
          <a:noFill/>
        </p:spPr>
        <p:txBody>
          <a:bodyPr wrap="square" rtlCol="0">
            <a:spAutoFit/>
          </a:bodyPr>
          <a:lstStyle/>
          <a:p>
            <a:r>
              <a:rPr lang="en-US" sz="2000" b="1" dirty="0">
                <a:solidFill>
                  <a:srgbClr val="C00000"/>
                </a:solidFill>
              </a:rPr>
              <a:t>2001–2006</a:t>
            </a:r>
            <a:r>
              <a:rPr lang="en-US" dirty="0"/>
              <a:t>. </a:t>
            </a:r>
            <a:r>
              <a:rPr lang="en-US" dirty="0" smtClean="0"/>
              <a:t> </a:t>
            </a:r>
            <a:r>
              <a:rPr lang="en-US" b="1" dirty="0"/>
              <a:t>Student Drug </a:t>
            </a:r>
            <a:r>
              <a:rPr lang="en-US" b="1" dirty="0" smtClean="0"/>
              <a:t>Testing Law </a:t>
            </a:r>
            <a:r>
              <a:rPr lang="en-US" dirty="0"/>
              <a:t/>
            </a:r>
            <a:br>
              <a:rPr lang="en-US" dirty="0"/>
            </a:br>
            <a:endParaRPr lang="en-US" dirty="0"/>
          </a:p>
        </p:txBody>
      </p:sp>
      <p:sp>
        <p:nvSpPr>
          <p:cNvPr id="8" name="TextBox 7"/>
          <p:cNvSpPr txBox="1"/>
          <p:nvPr/>
        </p:nvSpPr>
        <p:spPr>
          <a:xfrm>
            <a:off x="8285020" y="734914"/>
            <a:ext cx="2008274" cy="1508105"/>
          </a:xfrm>
          <a:prstGeom prst="rect">
            <a:avLst/>
          </a:prstGeom>
          <a:noFill/>
        </p:spPr>
        <p:txBody>
          <a:bodyPr wrap="square" rtlCol="0">
            <a:spAutoFit/>
          </a:bodyPr>
          <a:lstStyle/>
          <a:p>
            <a:r>
              <a:rPr lang="en-US" sz="2000" b="1" dirty="0">
                <a:solidFill>
                  <a:srgbClr val="C00000"/>
                </a:solidFill>
              </a:rPr>
              <a:t>2006–2016</a:t>
            </a:r>
            <a:r>
              <a:rPr lang="en-US" dirty="0"/>
              <a:t>.</a:t>
            </a:r>
            <a:br>
              <a:rPr lang="en-US" dirty="0"/>
            </a:br>
            <a:r>
              <a:rPr lang="en-US" b="1" dirty="0">
                <a:solidFill>
                  <a:srgbClr val="131413"/>
                </a:solidFill>
                <a:latin typeface="HtfynyAdvTTb5929f4c"/>
              </a:rPr>
              <a:t>Medical Marijuana Laws</a:t>
            </a:r>
            <a:r>
              <a:rPr lang="en-US" b="1" dirty="0"/>
              <a:t> </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5395916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9" name="Content Placeholder 8"/>
          <p:cNvPicPr>
            <a:picLocks noGrp="1" noChangeAspect="1"/>
          </p:cNvPicPr>
          <p:nvPr>
            <p:ph sz="half" idx="2"/>
          </p:nvPr>
        </p:nvPicPr>
        <p:blipFill>
          <a:blip r:embed="rId2"/>
          <a:stretch>
            <a:fillRect/>
          </a:stretch>
        </p:blipFill>
        <p:spPr>
          <a:xfrm>
            <a:off x="6142591" y="1821904"/>
            <a:ext cx="5800027" cy="4300867"/>
          </a:xfrm>
          <a:prstGeom prst="rect">
            <a:avLst/>
          </a:prstGeom>
        </p:spPr>
      </p:pic>
      <p:pic>
        <p:nvPicPr>
          <p:cNvPr id="8" name="Content Placeholder 7"/>
          <p:cNvPicPr>
            <a:picLocks noGrp="1" noChangeAspect="1"/>
          </p:cNvPicPr>
          <p:nvPr>
            <p:ph sz="half" idx="1"/>
          </p:nvPr>
        </p:nvPicPr>
        <p:blipFill>
          <a:blip r:embed="rId3"/>
          <a:stretch>
            <a:fillRect/>
          </a:stretch>
        </p:blipFill>
        <p:spPr>
          <a:xfrm>
            <a:off x="154228" y="1869065"/>
            <a:ext cx="5671608" cy="4253706"/>
          </a:xfrm>
          <a:prstGeom prst="rect">
            <a:avLst/>
          </a:prstGeom>
        </p:spPr>
      </p:pic>
    </p:spTree>
    <p:extLst>
      <p:ext uri="{BB962C8B-B14F-4D97-AF65-F5344CB8AC3E}">
        <p14:creationId xmlns:p14="http://schemas.microsoft.com/office/powerpoint/2010/main" val="29930761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515636" cy="3742006"/>
          </a:xfrm>
          <a:prstGeom prst="rect">
            <a:avLst/>
          </a:prstGeom>
        </p:spPr>
      </p:pic>
      <p:pic>
        <p:nvPicPr>
          <p:cNvPr id="5" name="Content Placeholder 4"/>
          <p:cNvPicPr>
            <a:picLocks noGrp="1" noChangeAspect="1"/>
          </p:cNvPicPr>
          <p:nvPr>
            <p:ph idx="1"/>
          </p:nvPr>
        </p:nvPicPr>
        <p:blipFill>
          <a:blip r:embed="rId3"/>
          <a:stretch>
            <a:fillRect/>
          </a:stretch>
        </p:blipFill>
        <p:spPr>
          <a:xfrm>
            <a:off x="2126883" y="4529797"/>
            <a:ext cx="8767124" cy="840093"/>
          </a:xfrm>
          <a:prstGeom prst="rect">
            <a:avLst/>
          </a:prstGeom>
        </p:spPr>
      </p:pic>
    </p:spTree>
    <p:extLst>
      <p:ext uri="{BB962C8B-B14F-4D97-AF65-F5344CB8AC3E}">
        <p14:creationId xmlns:p14="http://schemas.microsoft.com/office/powerpoint/2010/main" val="5807844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05328" y="1"/>
            <a:ext cx="10181343" cy="6857999"/>
          </a:xfrm>
          <a:prstGeom prst="rect">
            <a:avLst/>
          </a:prstGeom>
        </p:spPr>
      </p:pic>
    </p:spTree>
    <p:extLst>
      <p:ext uri="{BB962C8B-B14F-4D97-AF65-F5344CB8AC3E}">
        <p14:creationId xmlns:p14="http://schemas.microsoft.com/office/powerpoint/2010/main" val="25414139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7030A0"/>
                </a:solidFill>
                <a:cs typeface="B Titr" panose="00000700000000000000" pitchFamily="2" charset="-78"/>
              </a:rPr>
              <a:t>تاثیر ممنوعیت</a:t>
            </a:r>
            <a:endParaRPr lang="en-US" dirty="0">
              <a:solidFill>
                <a:srgbClr val="7030A0"/>
              </a:solidFill>
              <a:cs typeface="B Titr" panose="00000700000000000000" pitchFamily="2" charset="-78"/>
            </a:endParaRPr>
          </a:p>
        </p:txBody>
      </p:sp>
      <p:sp>
        <p:nvSpPr>
          <p:cNvPr id="3" name="Content Placeholder 2"/>
          <p:cNvSpPr>
            <a:spLocks noGrp="1"/>
          </p:cNvSpPr>
          <p:nvPr>
            <p:ph idx="1"/>
          </p:nvPr>
        </p:nvSpPr>
        <p:spPr/>
        <p:txBody>
          <a:bodyPr>
            <a:normAutofit/>
          </a:bodyPr>
          <a:lstStyle/>
          <a:p>
            <a:r>
              <a:rPr lang="en-US" sz="4000" dirty="0" smtClean="0"/>
              <a:t>I </a:t>
            </a:r>
            <a:r>
              <a:rPr lang="en-US" sz="4000" dirty="0"/>
              <a:t>agree with other </a:t>
            </a:r>
            <a:r>
              <a:rPr lang="en-US" sz="4000" dirty="0" smtClean="0"/>
              <a:t>historians: </a:t>
            </a:r>
            <a:r>
              <a:rPr lang="en-US" sz="4000" dirty="0">
                <a:solidFill>
                  <a:srgbClr val="FF0000"/>
                </a:solidFill>
              </a:rPr>
              <a:t>Prohibition </a:t>
            </a:r>
            <a:r>
              <a:rPr lang="en-US" sz="4000" dirty="0" smtClean="0">
                <a:solidFill>
                  <a:srgbClr val="FF0000"/>
                </a:solidFill>
              </a:rPr>
              <a:t>did work </a:t>
            </a:r>
            <a:r>
              <a:rPr lang="en-US" sz="4000" dirty="0">
                <a:solidFill>
                  <a:srgbClr val="FF0000"/>
                </a:solidFill>
              </a:rPr>
              <a:t>in lowering per capita </a:t>
            </a:r>
            <a:r>
              <a:rPr lang="en-US" sz="4000" dirty="0" smtClean="0">
                <a:solidFill>
                  <a:srgbClr val="FF0000"/>
                </a:solidFill>
              </a:rPr>
              <a:t>consumption</a:t>
            </a:r>
            <a:r>
              <a:rPr lang="en-US" sz="4000" dirty="0">
                <a:solidFill>
                  <a:srgbClr val="FF0000"/>
                </a:solidFill>
              </a:rPr>
              <a:t>.</a:t>
            </a:r>
            <a:r>
              <a:rPr lang="en-US" sz="4000" dirty="0"/>
              <a:t> </a:t>
            </a:r>
            <a:endParaRPr lang="en-US" sz="4000" dirty="0" smtClean="0"/>
          </a:p>
          <a:p>
            <a:r>
              <a:rPr lang="en-US" sz="4000" dirty="0" smtClean="0"/>
              <a:t>The </a:t>
            </a:r>
            <a:r>
              <a:rPr lang="en-US" sz="4000" dirty="0"/>
              <a:t>lowered level </a:t>
            </a:r>
            <a:r>
              <a:rPr lang="en-US" sz="4000" dirty="0" smtClean="0"/>
              <a:t>of consumption suggests </a:t>
            </a:r>
            <a:r>
              <a:rPr lang="en-US" sz="4000" dirty="0"/>
              <a:t>that </a:t>
            </a:r>
            <a:r>
              <a:rPr lang="en-US" sz="4000" dirty="0" smtClean="0">
                <a:solidFill>
                  <a:srgbClr val="FF0000"/>
                </a:solidFill>
              </a:rPr>
              <a:t>Prohibition </a:t>
            </a:r>
            <a:r>
              <a:rPr lang="en-US" sz="4000" dirty="0">
                <a:solidFill>
                  <a:srgbClr val="FF0000"/>
                </a:solidFill>
              </a:rPr>
              <a:t>did socialize </a:t>
            </a:r>
            <a:r>
              <a:rPr lang="en-US" sz="4000" dirty="0"/>
              <a:t>or maintain </a:t>
            </a:r>
            <a:r>
              <a:rPr lang="en-US" sz="4000" dirty="0" smtClean="0"/>
              <a:t>a</a:t>
            </a:r>
            <a:r>
              <a:rPr lang="fa-IR" sz="4000" dirty="0" smtClean="0"/>
              <a:t> </a:t>
            </a:r>
            <a:r>
              <a:rPr lang="en-US" sz="4000" dirty="0" smtClean="0"/>
              <a:t>significant </a:t>
            </a:r>
            <a:r>
              <a:rPr lang="en-US" sz="4000" dirty="0"/>
              <a:t>portion of the </a:t>
            </a:r>
            <a:r>
              <a:rPr lang="en-US" sz="4000" dirty="0" smtClean="0"/>
              <a:t>population </a:t>
            </a:r>
            <a:r>
              <a:rPr lang="en-US" sz="4000" dirty="0"/>
              <a:t>in temperate or </a:t>
            </a:r>
            <a:r>
              <a:rPr lang="en-US" sz="4000" dirty="0" smtClean="0">
                <a:solidFill>
                  <a:srgbClr val="FF0000"/>
                </a:solidFill>
              </a:rPr>
              <a:t>abstemious </a:t>
            </a:r>
            <a:r>
              <a:rPr lang="en-US" sz="4000" dirty="0">
                <a:solidFill>
                  <a:srgbClr val="FF0000"/>
                </a:solidFill>
              </a:rPr>
              <a:t>habits</a:t>
            </a:r>
            <a:r>
              <a:rPr lang="en-US" sz="4000" dirty="0"/>
              <a:t>.</a:t>
            </a:r>
          </a:p>
          <a:p>
            <a:endParaRPr lang="en-US" sz="4000" dirty="0"/>
          </a:p>
        </p:txBody>
      </p:sp>
    </p:spTree>
    <p:extLst>
      <p:ext uri="{BB962C8B-B14F-4D97-AF65-F5344CB8AC3E}">
        <p14:creationId xmlns:p14="http://schemas.microsoft.com/office/powerpoint/2010/main" val="3427945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CF5EDE-F728-4710-9C64-4649C4F4D45E}" type="slidenum">
              <a:rPr lang="en-US" smtClean="0"/>
              <a:pPr/>
              <a:t>6</a:t>
            </a:fld>
            <a:endParaRPr lang="en-US"/>
          </a:p>
        </p:txBody>
      </p:sp>
      <p:pic>
        <p:nvPicPr>
          <p:cNvPr id="4" name="Picture 3"/>
          <p:cNvPicPr>
            <a:picLocks noChangeAspect="1"/>
          </p:cNvPicPr>
          <p:nvPr/>
        </p:nvPicPr>
        <p:blipFill>
          <a:blip r:embed="rId2"/>
          <a:stretch>
            <a:fillRect/>
          </a:stretch>
        </p:blipFill>
        <p:spPr>
          <a:xfrm>
            <a:off x="-1" y="1753329"/>
            <a:ext cx="4087091" cy="2903985"/>
          </a:xfrm>
          <a:prstGeom prst="rect">
            <a:avLst/>
          </a:prstGeom>
        </p:spPr>
      </p:pic>
      <p:pic>
        <p:nvPicPr>
          <p:cNvPr id="5" name="Picture 4"/>
          <p:cNvPicPr>
            <a:picLocks noChangeAspect="1"/>
          </p:cNvPicPr>
          <p:nvPr/>
        </p:nvPicPr>
        <p:blipFill>
          <a:blip r:embed="rId3"/>
          <a:stretch>
            <a:fillRect/>
          </a:stretch>
        </p:blipFill>
        <p:spPr>
          <a:xfrm>
            <a:off x="3971908" y="1776881"/>
            <a:ext cx="8344784" cy="2880433"/>
          </a:xfrm>
          <a:prstGeom prst="rect">
            <a:avLst/>
          </a:prstGeom>
        </p:spPr>
      </p:pic>
    </p:spTree>
    <p:extLst>
      <p:ext uri="{BB962C8B-B14F-4D97-AF65-F5344CB8AC3E}">
        <p14:creationId xmlns:p14="http://schemas.microsoft.com/office/powerpoint/2010/main" val="33176165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2800" dirty="0" smtClean="0">
                <a:cs typeface="B Yagut" panose="00000400000000000000" pitchFamily="2" charset="-78"/>
              </a:rPr>
              <a:t>آمار فروش الکل در آمریکا: به رغم آنکه در سالهای ممنوعینت آماری وجود ندارد، ولی نتایج حاکی از تاثیر کاهنده ممنوعیت است.</a:t>
            </a:r>
            <a:endParaRPr lang="en-US" sz="2800" dirty="0">
              <a:cs typeface="B Yagut"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724902" y="1488332"/>
            <a:ext cx="9340112" cy="5369668"/>
          </a:xfrm>
          <a:prstGeom prst="rect">
            <a:avLst/>
          </a:prstGeom>
        </p:spPr>
      </p:pic>
    </p:spTree>
    <p:extLst>
      <p:ext uri="{BB962C8B-B14F-4D97-AF65-F5344CB8AC3E}">
        <p14:creationId xmlns:p14="http://schemas.microsoft.com/office/powerpoint/2010/main" val="4714230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 name="Slide Number Placeholder 4"/>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B40FF-A771-41FD-ABD3-25D153FF3562}" type="slidenum">
              <a:rPr kumimoji="0" lang="en-US" altLang="en-US" sz="14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r>
              <a:rPr kumimoji="0" lang="en-US" altLang="en-US" sz="1400" b="0" i="0" u="none" strike="noStrike" kern="1200" cap="none" spc="0" normalizeH="0" baseline="0" noProof="0">
                <a:ln>
                  <a:noFill/>
                </a:ln>
                <a:solidFill>
                  <a:srgbClr val="FFFFFF"/>
                </a:solidFill>
                <a:effectLst/>
                <a:uLnTx/>
                <a:uFillTx/>
                <a:latin typeface="Arial"/>
                <a:ea typeface="+mn-ea"/>
                <a:cs typeface="+mn-cs"/>
              </a:rPr>
              <a:t>/61</a:t>
            </a:r>
          </a:p>
        </p:txBody>
      </p:sp>
      <p:sp>
        <p:nvSpPr>
          <p:cNvPr id="112642" name="Rectangle 2"/>
          <p:cNvSpPr>
            <a:spLocks noGrp="1" noChangeArrowheads="1"/>
          </p:cNvSpPr>
          <p:nvPr>
            <p:ph type="title"/>
          </p:nvPr>
        </p:nvSpPr>
        <p:spPr/>
        <p:txBody>
          <a:bodyPr/>
          <a:lstStyle/>
          <a:p>
            <a:pPr algn="ctr" rtl="1"/>
            <a:r>
              <a:rPr lang="fa-IR" altLang="en-US" dirty="0" smtClean="0">
                <a:cs typeface="B Zar" panose="00000400000000000000" pitchFamily="2" charset="-78"/>
              </a:rPr>
              <a:t>مثلث آتش</a:t>
            </a:r>
            <a:endParaRPr lang="en-US" altLang="en-US" dirty="0">
              <a:cs typeface="B Zar" panose="00000400000000000000" pitchFamily="2" charset="-78"/>
            </a:endParaRPr>
          </a:p>
        </p:txBody>
      </p:sp>
      <p:sp>
        <p:nvSpPr>
          <p:cNvPr id="112708" name="Rectangle 68"/>
          <p:cNvSpPr>
            <a:spLocks noGrp="1" noChangeArrowheads="1"/>
          </p:cNvSpPr>
          <p:nvPr>
            <p:ph type="body" sz="half" idx="2"/>
          </p:nvPr>
        </p:nvSpPr>
        <p:spPr>
          <a:xfrm>
            <a:off x="7377199" y="1585117"/>
            <a:ext cx="3386137" cy="4152900"/>
          </a:xfrm>
        </p:spPr>
        <p:txBody>
          <a:bodyPr/>
          <a:lstStyle/>
          <a:p>
            <a:pPr algn="r" rtl="1"/>
            <a:r>
              <a:rPr lang="fa-IR" altLang="en-US" sz="2400" b="1" dirty="0" smtClean="0">
                <a:solidFill>
                  <a:srgbClr val="FFFF00"/>
                </a:solidFill>
                <a:cs typeface="B Zar" panose="00000400000000000000" pitchFamily="2" charset="-78"/>
              </a:rPr>
              <a:t>دانشجو:</a:t>
            </a:r>
            <a:endParaRPr lang="en-US" altLang="en-US" sz="2400" b="1" dirty="0">
              <a:solidFill>
                <a:srgbClr val="FFFF00"/>
              </a:solidFill>
              <a:cs typeface="B Zar" panose="00000400000000000000" pitchFamily="2" charset="-78"/>
            </a:endParaRPr>
          </a:p>
          <a:p>
            <a:pPr lvl="1" algn="r" rtl="1"/>
            <a:r>
              <a:rPr lang="fa-IR" altLang="en-US" sz="2400" b="1" dirty="0">
                <a:cs typeface="B Zar" panose="00000400000000000000" pitchFamily="2" charset="-78"/>
              </a:rPr>
              <a:t>هیجان طلبی</a:t>
            </a:r>
            <a:endParaRPr lang="en-US" altLang="en-US" sz="2400" b="1" dirty="0">
              <a:cs typeface="B Zar" panose="00000400000000000000" pitchFamily="2" charset="-78"/>
            </a:endParaRPr>
          </a:p>
          <a:p>
            <a:pPr lvl="1" algn="r" rtl="1"/>
            <a:r>
              <a:rPr lang="fa-IR" altLang="en-US" sz="2400" b="1" dirty="0">
                <a:cs typeface="B Zar" panose="00000400000000000000" pitchFamily="2" charset="-78"/>
              </a:rPr>
              <a:t>اعتماد به نفس پایین</a:t>
            </a:r>
            <a:endParaRPr lang="en-US" altLang="en-US" sz="2400" b="1" dirty="0">
              <a:cs typeface="B Zar" panose="00000400000000000000" pitchFamily="2" charset="-78"/>
            </a:endParaRPr>
          </a:p>
          <a:p>
            <a:pPr lvl="1" algn="r" rtl="1"/>
            <a:r>
              <a:rPr lang="fa-IR" altLang="en-US" sz="2400" b="1" dirty="0" smtClean="0">
                <a:cs typeface="B Zar" panose="00000400000000000000" pitchFamily="2" charset="-78"/>
              </a:rPr>
              <a:t>ورزش (فضای سالم)</a:t>
            </a:r>
            <a:endParaRPr lang="fa-IR" altLang="en-US" sz="2400" b="1" dirty="0">
              <a:cs typeface="B Zar" panose="00000400000000000000" pitchFamily="2" charset="-78"/>
            </a:endParaRPr>
          </a:p>
          <a:p>
            <a:pPr lvl="1" algn="r" rtl="1">
              <a:buClr>
                <a:srgbClr val="FFFFFF"/>
              </a:buClr>
            </a:pPr>
            <a:r>
              <a:rPr lang="fa-IR" altLang="en-US" sz="2400" b="1" dirty="0" smtClean="0">
                <a:solidFill>
                  <a:srgbClr val="FFFFFF"/>
                </a:solidFill>
                <a:cs typeface="B Zar" panose="00000400000000000000" pitchFamily="2" charset="-78"/>
              </a:rPr>
              <a:t>زمیینه ارثی</a:t>
            </a:r>
            <a:endParaRPr lang="fa-IR" altLang="en-US" sz="2400" b="1" dirty="0">
              <a:solidFill>
                <a:srgbClr val="FFFFFF"/>
              </a:solidFill>
              <a:cs typeface="B Zar" panose="00000400000000000000" pitchFamily="2" charset="-78"/>
            </a:endParaRPr>
          </a:p>
          <a:p>
            <a:pPr lvl="1" algn="r" rtl="1">
              <a:buClr>
                <a:srgbClr val="FFFFFF"/>
              </a:buClr>
            </a:pPr>
            <a:r>
              <a:rPr lang="fa-IR" altLang="en-US" sz="2400" b="1" dirty="0" smtClean="0">
                <a:solidFill>
                  <a:srgbClr val="FFFFFF"/>
                </a:solidFill>
                <a:cs typeface="B Zar" panose="00000400000000000000" pitchFamily="2" charset="-78"/>
              </a:rPr>
              <a:t>رفتار نادرست والدین</a:t>
            </a:r>
          </a:p>
          <a:p>
            <a:pPr lvl="1" algn="r" rtl="1">
              <a:buClr>
                <a:srgbClr val="FFFFFF"/>
              </a:buClr>
            </a:pPr>
            <a:r>
              <a:rPr lang="fa-IR" altLang="en-US" b="1" dirty="0" smtClean="0">
                <a:solidFill>
                  <a:srgbClr val="FF0000"/>
                </a:solidFill>
                <a:cs typeface="B Zar" panose="00000400000000000000" pitchFamily="2" charset="-78"/>
              </a:rPr>
              <a:t>خانواده</a:t>
            </a:r>
            <a:endParaRPr lang="fa-IR" altLang="en-US" b="1" dirty="0">
              <a:solidFill>
                <a:srgbClr val="FF0000"/>
              </a:solidFill>
              <a:cs typeface="B Zar" panose="00000400000000000000" pitchFamily="2" charset="-78"/>
            </a:endParaRPr>
          </a:p>
          <a:p>
            <a:pPr lvl="1" algn="r" rtl="1"/>
            <a:endParaRPr lang="fa-IR" altLang="en-US" sz="2400" b="1" dirty="0">
              <a:cs typeface="B Zar" panose="00000400000000000000" pitchFamily="2" charset="-78"/>
            </a:endParaRPr>
          </a:p>
          <a:p>
            <a:pPr lvl="1" algn="r" rtl="1"/>
            <a:endParaRPr lang="en-US" altLang="en-US" sz="2400" b="1" dirty="0">
              <a:cs typeface="B Zar" panose="00000400000000000000" pitchFamily="2" charset="-78"/>
            </a:endParaRPr>
          </a:p>
        </p:txBody>
      </p:sp>
      <p:grpSp>
        <p:nvGrpSpPr>
          <p:cNvPr id="112713" name="Group 73"/>
          <p:cNvGrpSpPr>
            <a:grpSpLocks/>
          </p:cNvGrpSpPr>
          <p:nvPr/>
        </p:nvGrpSpPr>
        <p:grpSpPr bwMode="auto">
          <a:xfrm>
            <a:off x="5092705" y="1893888"/>
            <a:ext cx="461963" cy="2901950"/>
            <a:chOff x="2248" y="1193"/>
            <a:chExt cx="291" cy="1828"/>
          </a:xfrm>
        </p:grpSpPr>
        <p:sp>
          <p:nvSpPr>
            <p:cNvPr id="112693" name="AutoShape 53"/>
            <p:cNvSpPr>
              <a:spLocks noChangeArrowheads="1"/>
            </p:cNvSpPr>
            <p:nvPr/>
          </p:nvSpPr>
          <p:spPr bwMode="auto">
            <a:xfrm rot="7138999" flipH="1" flipV="1">
              <a:off x="1501" y="2000"/>
              <a:ext cx="1828" cy="213"/>
            </a:xfrm>
            <a:custGeom>
              <a:avLst/>
              <a:gdLst>
                <a:gd name="G0" fmla="+- 4576 0 0"/>
                <a:gd name="G1" fmla="+- 21600 0 4576"/>
                <a:gd name="G2" fmla="*/ 4576 1 2"/>
                <a:gd name="G3" fmla="+- 21600 0 G2"/>
                <a:gd name="G4" fmla="+/ 4576 21600 2"/>
                <a:gd name="G5" fmla="+/ G1 0 2"/>
                <a:gd name="G6" fmla="*/ 21600 21600 4576"/>
                <a:gd name="G7" fmla="*/ G6 1 2"/>
                <a:gd name="G8" fmla="+- 21600 0 G7"/>
                <a:gd name="G9" fmla="*/ 21600 1 2"/>
                <a:gd name="G10" fmla="+- 4576 0 G9"/>
                <a:gd name="G11" fmla="?: G10 G8 0"/>
                <a:gd name="G12" fmla="?: G10 G7 21600"/>
                <a:gd name="T0" fmla="*/ 19312 w 21600"/>
                <a:gd name="T1" fmla="*/ 10800 h 21600"/>
                <a:gd name="T2" fmla="*/ 10800 w 21600"/>
                <a:gd name="T3" fmla="*/ 21600 h 21600"/>
                <a:gd name="T4" fmla="*/ 2288 w 21600"/>
                <a:gd name="T5" fmla="*/ 10800 h 21600"/>
                <a:gd name="T6" fmla="*/ 10800 w 21600"/>
                <a:gd name="T7" fmla="*/ 0 h 21600"/>
                <a:gd name="T8" fmla="*/ 4088 w 21600"/>
                <a:gd name="T9" fmla="*/ 4088 h 21600"/>
                <a:gd name="T10" fmla="*/ 17512 w 21600"/>
                <a:gd name="T11" fmla="*/ 17512 h 21600"/>
              </a:gdLst>
              <a:ahLst/>
              <a:cxnLst>
                <a:cxn ang="0">
                  <a:pos x="T0" y="T1"/>
                </a:cxn>
                <a:cxn ang="0">
                  <a:pos x="T2" y="T3"/>
                </a:cxn>
                <a:cxn ang="0">
                  <a:pos x="T4" y="T5"/>
                </a:cxn>
                <a:cxn ang="0">
                  <a:pos x="T6" y="T7"/>
                </a:cxn>
              </a:cxnLst>
              <a:rect l="T8" t="T9" r="T10" b="T11"/>
              <a:pathLst>
                <a:path w="21600" h="21600">
                  <a:moveTo>
                    <a:pt x="0" y="0"/>
                  </a:moveTo>
                  <a:lnTo>
                    <a:pt x="4576" y="21600"/>
                  </a:lnTo>
                  <a:lnTo>
                    <a:pt x="17024" y="21600"/>
                  </a:lnTo>
                  <a:lnTo>
                    <a:pt x="21600" y="0"/>
                  </a:lnTo>
                  <a:close/>
                </a:path>
              </a:pathLst>
            </a:cu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12696" name="Text Box 56"/>
            <p:cNvSpPr txBox="1">
              <a:spLocks noChangeArrowheads="1"/>
            </p:cNvSpPr>
            <p:nvPr/>
          </p:nvSpPr>
          <p:spPr bwMode="auto">
            <a:xfrm rot="17902202">
              <a:off x="2215" y="1961"/>
              <a:ext cx="35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a-IR"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rPr>
                <a:t>هوا</a:t>
              </a:r>
              <a:endParaRPr kumimoji="0" lang="en-US"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endParaRPr>
            </a:p>
          </p:txBody>
        </p:sp>
      </p:grpSp>
      <p:grpSp>
        <p:nvGrpSpPr>
          <p:cNvPr id="112714" name="Group 74"/>
          <p:cNvGrpSpPr>
            <a:grpSpLocks/>
          </p:cNvGrpSpPr>
          <p:nvPr/>
        </p:nvGrpSpPr>
        <p:grpSpPr bwMode="auto">
          <a:xfrm>
            <a:off x="6264281" y="1901825"/>
            <a:ext cx="461963" cy="2895600"/>
            <a:chOff x="2986" y="1198"/>
            <a:chExt cx="291" cy="1824"/>
          </a:xfrm>
        </p:grpSpPr>
        <p:sp>
          <p:nvSpPr>
            <p:cNvPr id="112694" name="AutoShape 54"/>
            <p:cNvSpPr>
              <a:spLocks noChangeArrowheads="1"/>
            </p:cNvSpPr>
            <p:nvPr/>
          </p:nvSpPr>
          <p:spPr bwMode="auto">
            <a:xfrm rot="14461001" flipV="1">
              <a:off x="2198" y="2000"/>
              <a:ext cx="1824" cy="220"/>
            </a:xfrm>
            <a:custGeom>
              <a:avLst/>
              <a:gdLst>
                <a:gd name="G0" fmla="+- 4762 0 0"/>
                <a:gd name="G1" fmla="+- 21600 0 4762"/>
                <a:gd name="G2" fmla="*/ 4762 1 2"/>
                <a:gd name="G3" fmla="+- 21600 0 G2"/>
                <a:gd name="G4" fmla="+/ 4762 21600 2"/>
                <a:gd name="G5" fmla="+/ G1 0 2"/>
                <a:gd name="G6" fmla="*/ 21600 21600 4762"/>
                <a:gd name="G7" fmla="*/ G6 1 2"/>
                <a:gd name="G8" fmla="+- 21600 0 G7"/>
                <a:gd name="G9" fmla="*/ 21600 1 2"/>
                <a:gd name="G10" fmla="+- 4762 0 G9"/>
                <a:gd name="G11" fmla="?: G10 G8 0"/>
                <a:gd name="G12" fmla="?: G10 G7 21600"/>
                <a:gd name="T0" fmla="*/ 19219 w 21600"/>
                <a:gd name="T1" fmla="*/ 10800 h 21600"/>
                <a:gd name="T2" fmla="*/ 10800 w 21600"/>
                <a:gd name="T3" fmla="*/ 21600 h 21600"/>
                <a:gd name="T4" fmla="*/ 2381 w 21600"/>
                <a:gd name="T5" fmla="*/ 10800 h 21600"/>
                <a:gd name="T6" fmla="*/ 10800 w 21600"/>
                <a:gd name="T7" fmla="*/ 0 h 21600"/>
                <a:gd name="T8" fmla="*/ 4181 w 21600"/>
                <a:gd name="T9" fmla="*/ 4181 h 21600"/>
                <a:gd name="T10" fmla="*/ 17419 w 21600"/>
                <a:gd name="T11" fmla="*/ 17419 h 21600"/>
              </a:gdLst>
              <a:ahLst/>
              <a:cxnLst>
                <a:cxn ang="0">
                  <a:pos x="T0" y="T1"/>
                </a:cxn>
                <a:cxn ang="0">
                  <a:pos x="T2" y="T3"/>
                </a:cxn>
                <a:cxn ang="0">
                  <a:pos x="T4" y="T5"/>
                </a:cxn>
                <a:cxn ang="0">
                  <a:pos x="T6" y="T7"/>
                </a:cxn>
              </a:cxnLst>
              <a:rect l="T8" t="T9" r="T10" b="T11"/>
              <a:pathLst>
                <a:path w="21600" h="21600">
                  <a:moveTo>
                    <a:pt x="0" y="0"/>
                  </a:moveTo>
                  <a:lnTo>
                    <a:pt x="4762" y="21600"/>
                  </a:lnTo>
                  <a:lnTo>
                    <a:pt x="16838" y="21600"/>
                  </a:lnTo>
                  <a:lnTo>
                    <a:pt x="21600" y="0"/>
                  </a:lnTo>
                  <a:close/>
                </a:path>
              </a:pathLst>
            </a:cu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12697" name="Text Box 57"/>
            <p:cNvSpPr txBox="1">
              <a:spLocks noChangeArrowheads="1"/>
            </p:cNvSpPr>
            <p:nvPr/>
          </p:nvSpPr>
          <p:spPr bwMode="auto">
            <a:xfrm rot="3695091" flipH="1">
              <a:off x="2616" y="1946"/>
              <a:ext cx="103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a-IR"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rPr>
                <a:t>ماده سوختنی</a:t>
              </a:r>
              <a:endParaRPr kumimoji="0" lang="en-US"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endParaRPr>
            </a:p>
          </p:txBody>
        </p:sp>
      </p:grpSp>
      <p:grpSp>
        <p:nvGrpSpPr>
          <p:cNvPr id="112706" name="Group 66"/>
          <p:cNvGrpSpPr>
            <a:grpSpLocks noChangeAspect="1"/>
          </p:cNvGrpSpPr>
          <p:nvPr/>
        </p:nvGrpSpPr>
        <p:grpSpPr bwMode="auto">
          <a:xfrm>
            <a:off x="5097464" y="2570164"/>
            <a:ext cx="1608137" cy="1697037"/>
            <a:chOff x="2592" y="1776"/>
            <a:chExt cx="920" cy="864"/>
          </a:xfrm>
        </p:grpSpPr>
        <p:sp>
          <p:nvSpPr>
            <p:cNvPr id="112690" name="AutoShape 50"/>
            <p:cNvSpPr>
              <a:spLocks noChangeAspect="1" noChangeArrowheads="1"/>
            </p:cNvSpPr>
            <p:nvPr/>
          </p:nvSpPr>
          <p:spPr bwMode="auto">
            <a:xfrm>
              <a:off x="2592" y="1776"/>
              <a:ext cx="920" cy="816"/>
            </a:xfrm>
            <a:prstGeom prst="triangle">
              <a:avLst>
                <a:gd name="adj" fmla="val 50000"/>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pic>
          <p:nvPicPr>
            <p:cNvPr id="112705" name="Picture 65" descr="tn_fire204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 y="1920"/>
              <a:ext cx="720" cy="720"/>
            </a:xfrm>
            <a:prstGeom prst="rect">
              <a:avLst/>
            </a:prstGeom>
            <a:noFill/>
            <a:extLst>
              <a:ext uri="{909E8E84-426E-40DD-AFC4-6F175D3DCCD1}">
                <a14:hiddenFill xmlns:a14="http://schemas.microsoft.com/office/drawing/2010/main">
                  <a:solidFill>
                    <a:srgbClr val="FFFFFF"/>
                  </a:solidFill>
                </a14:hiddenFill>
              </a:ext>
            </a:extLst>
          </p:spPr>
        </p:pic>
      </p:grpSp>
      <p:sp>
        <p:nvSpPr>
          <p:cNvPr id="112710" name="Rectangle 70"/>
          <p:cNvSpPr>
            <a:spLocks noGrp="1" noChangeArrowheads="1"/>
          </p:cNvSpPr>
          <p:nvPr>
            <p:ph type="body" sz="half" idx="1"/>
          </p:nvPr>
        </p:nvSpPr>
        <p:spPr>
          <a:xfrm>
            <a:off x="1403221" y="1499163"/>
            <a:ext cx="3048000" cy="4152900"/>
          </a:xfrm>
          <a:noFill/>
          <a:ln/>
        </p:spPr>
        <p:txBody>
          <a:bodyPr/>
          <a:lstStyle/>
          <a:p>
            <a:pPr algn="r" rtl="1">
              <a:lnSpc>
                <a:spcPct val="90000"/>
              </a:lnSpc>
            </a:pPr>
            <a:r>
              <a:rPr lang="fa-IR" altLang="en-US" sz="2800" b="1" dirty="0">
                <a:solidFill>
                  <a:srgbClr val="FFFF00"/>
                </a:solidFill>
                <a:cs typeface="B Zar" panose="00000400000000000000" pitchFamily="2" charset="-78"/>
              </a:rPr>
              <a:t>دسترسی آسان به مواد اعم از </a:t>
            </a:r>
            <a:r>
              <a:rPr lang="fa-IR" altLang="en-US" sz="2800" b="1" dirty="0" smtClean="0">
                <a:solidFill>
                  <a:srgbClr val="FFFF00"/>
                </a:solidFill>
                <a:cs typeface="B Zar" panose="00000400000000000000" pitchFamily="2" charset="-78"/>
              </a:rPr>
              <a:t>الکل و قلیان </a:t>
            </a:r>
            <a:r>
              <a:rPr lang="fa-IR" altLang="en-US" sz="2800" b="1" dirty="0">
                <a:solidFill>
                  <a:srgbClr val="FFFF00"/>
                </a:solidFill>
                <a:cs typeface="B Zar" panose="00000400000000000000" pitchFamily="2" charset="-78"/>
              </a:rPr>
              <a:t>و ....</a:t>
            </a:r>
            <a:endParaRPr lang="en-US" altLang="en-US" sz="2800" b="1" dirty="0">
              <a:solidFill>
                <a:srgbClr val="FFFF00"/>
              </a:solidFill>
              <a:cs typeface="B Zar" panose="00000400000000000000" pitchFamily="2" charset="-78"/>
            </a:endParaRPr>
          </a:p>
          <a:p>
            <a:pPr lvl="1" algn="r" rtl="1">
              <a:lnSpc>
                <a:spcPct val="90000"/>
              </a:lnSpc>
            </a:pPr>
            <a:r>
              <a:rPr lang="fa-IR" altLang="en-US" sz="2400" b="1" dirty="0" smtClean="0">
                <a:cs typeface="B Zar" panose="00000400000000000000" pitchFamily="2" charset="-78"/>
              </a:rPr>
              <a:t>دسترسی فیزیکی</a:t>
            </a:r>
            <a:endParaRPr lang="fa-IR" altLang="en-US" sz="2400" b="1" dirty="0">
              <a:cs typeface="B Zar" panose="00000400000000000000" pitchFamily="2" charset="-78"/>
            </a:endParaRPr>
          </a:p>
          <a:p>
            <a:pPr lvl="1" algn="r" rtl="1">
              <a:lnSpc>
                <a:spcPct val="90000"/>
              </a:lnSpc>
            </a:pPr>
            <a:r>
              <a:rPr lang="fa-IR" altLang="en-US" sz="2400" b="1" dirty="0">
                <a:cs typeface="B Zar" panose="00000400000000000000" pitchFamily="2" charset="-78"/>
              </a:rPr>
              <a:t>دسترسی فرهنگی</a:t>
            </a:r>
          </a:p>
          <a:p>
            <a:pPr lvl="1" algn="r" rtl="1">
              <a:lnSpc>
                <a:spcPct val="90000"/>
              </a:lnSpc>
            </a:pPr>
            <a:r>
              <a:rPr lang="fa-IR" altLang="en-US" sz="2400" b="1" dirty="0">
                <a:cs typeface="B Zar" panose="00000400000000000000" pitchFamily="2" charset="-78"/>
              </a:rPr>
              <a:t>دسترسی مالی</a:t>
            </a:r>
          </a:p>
          <a:p>
            <a:pPr lvl="1" algn="r" rtl="1">
              <a:lnSpc>
                <a:spcPct val="90000"/>
              </a:lnSpc>
            </a:pPr>
            <a:r>
              <a:rPr lang="fa-IR" altLang="en-US" sz="2400" b="1" dirty="0" smtClean="0">
                <a:cs typeface="B Zar" panose="00000400000000000000" pitchFamily="2" charset="-78"/>
              </a:rPr>
              <a:t>دسترسی اجتماعی</a:t>
            </a:r>
          </a:p>
          <a:p>
            <a:pPr lvl="1" algn="r" rtl="1">
              <a:lnSpc>
                <a:spcPct val="90000"/>
              </a:lnSpc>
            </a:pPr>
            <a:r>
              <a:rPr lang="fa-IR" altLang="en-US" sz="2400" b="1" dirty="0" smtClean="0">
                <a:solidFill>
                  <a:srgbClr val="FF0000"/>
                </a:solidFill>
                <a:cs typeface="B Zar" panose="00000400000000000000" pitchFamily="2" charset="-78"/>
              </a:rPr>
              <a:t>وظایف دولتها</a:t>
            </a:r>
            <a:endParaRPr lang="en-US" altLang="en-US" sz="2400" b="1" dirty="0">
              <a:solidFill>
                <a:srgbClr val="FF0000"/>
              </a:solidFill>
              <a:cs typeface="B Zar" panose="00000400000000000000" pitchFamily="2" charset="-78"/>
            </a:endParaRPr>
          </a:p>
        </p:txBody>
      </p:sp>
      <p:sp>
        <p:nvSpPr>
          <p:cNvPr id="112711" name="Rectangle 71"/>
          <p:cNvSpPr>
            <a:spLocks noChangeArrowheads="1"/>
          </p:cNvSpPr>
          <p:nvPr/>
        </p:nvSpPr>
        <p:spPr bwMode="auto">
          <a:xfrm>
            <a:off x="3208133" y="4736089"/>
            <a:ext cx="454759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tx2"/>
              </a:buClr>
              <a:buSzPct val="75000"/>
              <a:buFont typeface="Monotype Sorts" pitchFamily="2" charset="2"/>
              <a:buChar char="u"/>
              <a:defRPr sz="2800">
                <a:solidFill>
                  <a:schemeClr val="tx1"/>
                </a:solidFill>
                <a:latin typeface="Arial" panose="020B0604020202020204" pitchFamily="34" charset="0"/>
              </a:defRPr>
            </a:lvl1pPr>
            <a:lvl2pPr marL="742950" indent="-285750">
              <a:spcBef>
                <a:spcPct val="20000"/>
              </a:spcBef>
              <a:buClr>
                <a:schemeClr val="tx1"/>
              </a:buClr>
              <a:buSzPct val="100000"/>
              <a:buChar char="–"/>
              <a:defRPr sz="24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itchFamily="2" charset="2"/>
              <a:buChar char="v"/>
              <a:defRPr sz="2000">
                <a:solidFill>
                  <a:schemeClr val="tx1"/>
                </a:solidFill>
                <a:latin typeface="Arial" panose="020B0604020202020204" pitchFamily="34" charset="0"/>
              </a:defRPr>
            </a:lvl3pPr>
            <a:lvl4pPr marL="1600200" indent="-228600">
              <a:spcBef>
                <a:spcPct val="20000"/>
              </a:spcBef>
              <a:buClr>
                <a:schemeClr val="tx2"/>
              </a:buClr>
              <a:buSzPct val="100000"/>
              <a:buChar char="–"/>
              <a:defRPr>
                <a:solidFill>
                  <a:schemeClr val="tx1"/>
                </a:solidFill>
                <a:latin typeface="Arial" panose="020B0604020202020204" pitchFamily="34" charset="0"/>
              </a:defRPr>
            </a:lvl4pPr>
            <a:lvl5pPr marL="2057400" indent="-228600">
              <a:spcBef>
                <a:spcPct val="20000"/>
              </a:spcBef>
              <a:buClr>
                <a:schemeClr val="tx1"/>
              </a:buClr>
              <a:buSzPct val="10000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a:solidFill>
                  <a:schemeClr val="tx1"/>
                </a:solidFill>
                <a:latin typeface="Arial" panose="020B0604020202020204" pitchFamily="34" charset="0"/>
              </a:defRPr>
            </a:lvl9pPr>
          </a:lstStyle>
          <a:p>
            <a:pPr marL="342900" marR="0" lvl="0" indent="-342900" algn="r" defTabSz="914400" rtl="1" eaLnBrk="0" fontAlgn="base" latinLnBrk="0" hangingPunct="0">
              <a:lnSpc>
                <a:spcPct val="100000"/>
              </a:lnSpc>
              <a:spcBef>
                <a:spcPct val="20000"/>
              </a:spcBef>
              <a:spcAft>
                <a:spcPct val="0"/>
              </a:spcAft>
              <a:buClr>
                <a:srgbClr val="FFFF00"/>
              </a:buClr>
              <a:buSzPct val="75000"/>
              <a:buFont typeface="Monotype Sorts" pitchFamily="2" charset="2"/>
              <a:buChar char="u"/>
              <a:tabLst/>
              <a:defRPr/>
            </a:pPr>
            <a:r>
              <a:rPr kumimoji="0" lang="fa-IR" altLang="en-US" sz="2800" b="1" i="0" u="none" strike="noStrike" kern="1200" cap="none" spc="0" normalizeH="0" baseline="0" noProof="0" dirty="0">
                <a:ln>
                  <a:noFill/>
                </a:ln>
                <a:solidFill>
                  <a:srgbClr val="FFFF00"/>
                </a:solidFill>
                <a:effectLst/>
                <a:uLnTx/>
                <a:uFillTx/>
                <a:latin typeface="Arial"/>
                <a:ea typeface="+mn-ea"/>
                <a:cs typeface="B Zar" panose="00000400000000000000" pitchFamily="2" charset="-78"/>
              </a:rPr>
              <a:t>دوست و همدم</a:t>
            </a:r>
          </a:p>
          <a:p>
            <a:pPr marL="742950" marR="0" lvl="1" indent="-285750" algn="r" defTabSz="914400" rtl="1" eaLnBrk="0" fontAlgn="base" latinLnBrk="0" hangingPunct="0">
              <a:lnSpc>
                <a:spcPct val="90000"/>
              </a:lnSpc>
              <a:spcBef>
                <a:spcPct val="20000"/>
              </a:spcBef>
              <a:spcAft>
                <a:spcPct val="0"/>
              </a:spcAft>
              <a:buClr>
                <a:srgbClr val="FFFFFF"/>
              </a:buClr>
              <a:buSzPct val="100000"/>
              <a:buFontTx/>
              <a:buChar char="–"/>
              <a:tabLst/>
              <a:defRPr/>
            </a:pPr>
            <a:r>
              <a:rPr kumimoji="0" lang="fa-IR" altLang="en-US" sz="2400" b="1" i="0" u="none" strike="noStrike" kern="1200" cap="none" spc="0" normalizeH="0" baseline="0" noProof="0" dirty="0">
                <a:ln>
                  <a:noFill/>
                </a:ln>
                <a:solidFill>
                  <a:srgbClr val="FFFFFF"/>
                </a:solidFill>
                <a:effectLst/>
                <a:uLnTx/>
                <a:uFillTx/>
                <a:latin typeface="Arial"/>
                <a:ea typeface="+mn-ea"/>
                <a:cs typeface="B Zar" panose="00000400000000000000" pitchFamily="2" charset="-78"/>
              </a:rPr>
              <a:t>اقوام و بستگان</a:t>
            </a:r>
          </a:p>
          <a:p>
            <a:pPr marL="742950" marR="0" lvl="1" indent="-285750" algn="r" defTabSz="914400" rtl="1" eaLnBrk="0" fontAlgn="base" latinLnBrk="0" hangingPunct="0">
              <a:lnSpc>
                <a:spcPct val="90000"/>
              </a:lnSpc>
              <a:spcBef>
                <a:spcPct val="20000"/>
              </a:spcBef>
              <a:spcAft>
                <a:spcPct val="0"/>
              </a:spcAft>
              <a:buClr>
                <a:srgbClr val="FFFFFF"/>
              </a:buClr>
              <a:buSzPct val="100000"/>
              <a:buFontTx/>
              <a:buChar char="–"/>
              <a:tabLst/>
              <a:defRPr/>
            </a:pPr>
            <a:r>
              <a:rPr kumimoji="0" lang="fa-IR" altLang="en-US" sz="2400" b="1" i="0" u="none" strike="noStrike" kern="1200" cap="none" spc="0" normalizeH="0" baseline="0" noProof="0" dirty="0" smtClean="0">
                <a:ln>
                  <a:noFill/>
                </a:ln>
                <a:solidFill>
                  <a:srgbClr val="FFFFFF"/>
                </a:solidFill>
                <a:effectLst/>
                <a:uLnTx/>
                <a:uFillTx/>
                <a:latin typeface="Arial"/>
                <a:ea typeface="+mn-ea"/>
                <a:cs typeface="B Zar" panose="00000400000000000000" pitchFamily="2" charset="-78"/>
              </a:rPr>
              <a:t>همکلاس، بچه </a:t>
            </a:r>
            <a:r>
              <a:rPr kumimoji="0" lang="fa-IR" altLang="en-US" sz="2400" b="1" i="0" u="none" strike="noStrike" kern="1200" cap="none" spc="0" normalizeH="0" baseline="0" noProof="0" dirty="0">
                <a:ln>
                  <a:noFill/>
                </a:ln>
                <a:solidFill>
                  <a:srgbClr val="FFFFFF"/>
                </a:solidFill>
                <a:effectLst/>
                <a:uLnTx/>
                <a:uFillTx/>
                <a:latin typeface="Arial"/>
                <a:ea typeface="+mn-ea"/>
                <a:cs typeface="B Zar" panose="00000400000000000000" pitchFamily="2" charset="-78"/>
              </a:rPr>
              <a:t>محله</a:t>
            </a:r>
          </a:p>
          <a:p>
            <a:pPr marL="742950" marR="0" lvl="1" indent="-285750" algn="r" defTabSz="914400" rtl="1" eaLnBrk="0" fontAlgn="base" latinLnBrk="0" hangingPunct="0">
              <a:lnSpc>
                <a:spcPct val="90000"/>
              </a:lnSpc>
              <a:spcBef>
                <a:spcPct val="20000"/>
              </a:spcBef>
              <a:spcAft>
                <a:spcPct val="0"/>
              </a:spcAft>
              <a:buClr>
                <a:srgbClr val="FFFFFF"/>
              </a:buClr>
              <a:buSzPct val="100000"/>
              <a:buFontTx/>
              <a:buChar char="–"/>
              <a:tabLst/>
              <a:defRPr/>
            </a:pPr>
            <a:r>
              <a:rPr kumimoji="0" lang="fa-IR" altLang="en-US" sz="2400" b="1" i="0" u="none" strike="noStrike" kern="1200" cap="none" spc="0" normalizeH="0" baseline="0" noProof="0" dirty="0">
                <a:ln>
                  <a:noFill/>
                </a:ln>
                <a:solidFill>
                  <a:srgbClr val="FFFFFF"/>
                </a:solidFill>
                <a:effectLst/>
                <a:uLnTx/>
                <a:uFillTx/>
                <a:latin typeface="Arial"/>
                <a:ea typeface="+mn-ea"/>
                <a:cs typeface="B Zar" panose="00000400000000000000" pitchFamily="2" charset="-78"/>
              </a:rPr>
              <a:t>دنیای مجازی و </a:t>
            </a:r>
            <a:r>
              <a:rPr kumimoji="0" lang="fa-IR" altLang="en-US" sz="2400" b="1" i="0" u="none" strike="noStrike" kern="1200" cap="none" spc="0" normalizeH="0" baseline="0" noProof="0" dirty="0" smtClean="0">
                <a:ln>
                  <a:noFill/>
                </a:ln>
                <a:solidFill>
                  <a:srgbClr val="FFFFFF"/>
                </a:solidFill>
                <a:effectLst/>
                <a:uLnTx/>
                <a:uFillTx/>
                <a:latin typeface="Arial"/>
                <a:ea typeface="+mn-ea"/>
                <a:cs typeface="B Zar" panose="00000400000000000000" pitchFamily="2" charset="-78"/>
              </a:rPr>
              <a:t>.....</a:t>
            </a:r>
          </a:p>
          <a:p>
            <a:pPr marL="742950" marR="0" lvl="1" indent="-285750" algn="r" defTabSz="914400" rtl="1" eaLnBrk="0" fontAlgn="base" latinLnBrk="0" hangingPunct="0">
              <a:lnSpc>
                <a:spcPct val="90000"/>
              </a:lnSpc>
              <a:spcBef>
                <a:spcPct val="20000"/>
              </a:spcBef>
              <a:spcAft>
                <a:spcPct val="0"/>
              </a:spcAft>
              <a:buClr>
                <a:srgbClr val="FFFFFF"/>
              </a:buClr>
              <a:buSzPct val="100000"/>
              <a:buFontTx/>
              <a:buChar char="–"/>
              <a:tabLst/>
              <a:defRPr/>
            </a:pPr>
            <a:r>
              <a:rPr lang="fa-IR" altLang="en-US" sz="2800" b="1" dirty="0" smtClean="0">
                <a:solidFill>
                  <a:srgbClr val="FF0000"/>
                </a:solidFill>
                <a:latin typeface="Arial"/>
                <a:cs typeface="B Zar" panose="00000400000000000000" pitchFamily="2" charset="-78"/>
              </a:rPr>
              <a:t>نظارت و دوستی با فرزند</a:t>
            </a:r>
            <a:r>
              <a:rPr kumimoji="0" lang="fa-IR" altLang="en-US" sz="2400" b="1" i="0" u="none" strike="noStrike" kern="1200" cap="none" spc="0" normalizeH="0" baseline="0" noProof="0" dirty="0" smtClean="0">
                <a:ln>
                  <a:noFill/>
                </a:ln>
                <a:solidFill>
                  <a:srgbClr val="FF0000"/>
                </a:solidFill>
                <a:effectLst/>
                <a:uLnTx/>
                <a:uFillTx/>
                <a:latin typeface="Arial"/>
                <a:ea typeface="+mn-ea"/>
                <a:cs typeface="B Zar" panose="00000400000000000000" pitchFamily="2" charset="-78"/>
              </a:rPr>
              <a:t>.</a:t>
            </a:r>
            <a:endParaRPr kumimoji="0" lang="en-US" altLang="en-US" sz="2400" b="1" i="0" u="none" strike="noStrike" kern="1200" cap="none" spc="0" normalizeH="0" baseline="0" noProof="0" dirty="0">
              <a:ln>
                <a:noFill/>
              </a:ln>
              <a:solidFill>
                <a:srgbClr val="FF0000"/>
              </a:solidFill>
              <a:effectLst/>
              <a:uLnTx/>
              <a:uFillTx/>
              <a:latin typeface="Arial"/>
              <a:ea typeface="+mn-ea"/>
              <a:cs typeface="B Zar" panose="00000400000000000000" pitchFamily="2" charset="-78"/>
            </a:endParaRPr>
          </a:p>
          <a:p>
            <a:pPr marL="0" marR="0" lvl="0" indent="0" algn="r" defTabSz="914400" rtl="1" eaLnBrk="0" fontAlgn="base" latinLnBrk="0" hangingPunct="0">
              <a:lnSpc>
                <a:spcPct val="100000"/>
              </a:lnSpc>
              <a:spcBef>
                <a:spcPct val="20000"/>
              </a:spcBef>
              <a:spcAft>
                <a:spcPct val="0"/>
              </a:spcAft>
              <a:buClr>
                <a:srgbClr val="FFFF00"/>
              </a:buClr>
              <a:buSzPct val="75000"/>
              <a:buFont typeface="Monotype Sorts" pitchFamily="2" charset="2"/>
              <a:buNone/>
              <a:tabLst/>
              <a:defRPr/>
            </a:pPr>
            <a:endParaRPr kumimoji="0" lang="en-US" altLang="en-US" sz="2800" b="1" i="0" u="none" strike="noStrike" kern="1200" cap="none" spc="0" normalizeH="0" baseline="0" noProof="0" dirty="0">
              <a:ln>
                <a:noFill/>
              </a:ln>
              <a:solidFill>
                <a:srgbClr val="FFFF00"/>
              </a:solidFill>
              <a:effectLst/>
              <a:uLnTx/>
              <a:uFillTx/>
              <a:latin typeface="Arial"/>
              <a:ea typeface="+mn-ea"/>
              <a:cs typeface="B Zar" panose="00000400000000000000" pitchFamily="2" charset="-78"/>
            </a:endParaRPr>
          </a:p>
        </p:txBody>
      </p:sp>
      <p:grpSp>
        <p:nvGrpSpPr>
          <p:cNvPr id="112715" name="Group 75"/>
          <p:cNvGrpSpPr>
            <a:grpSpLocks/>
          </p:cNvGrpSpPr>
          <p:nvPr/>
        </p:nvGrpSpPr>
        <p:grpSpPr bwMode="auto">
          <a:xfrm>
            <a:off x="4494214" y="4141793"/>
            <a:ext cx="2820987" cy="493713"/>
            <a:chOff x="1871" y="2609"/>
            <a:chExt cx="1777" cy="311"/>
          </a:xfrm>
        </p:grpSpPr>
        <p:sp>
          <p:nvSpPr>
            <p:cNvPr id="112712" name="AutoShape 72"/>
            <p:cNvSpPr>
              <a:spLocks noChangeArrowheads="1"/>
            </p:cNvSpPr>
            <p:nvPr/>
          </p:nvSpPr>
          <p:spPr bwMode="auto">
            <a:xfrm rot="-5567" flipH="1" flipV="1">
              <a:off x="1871" y="2609"/>
              <a:ext cx="1777" cy="241"/>
            </a:xfrm>
            <a:custGeom>
              <a:avLst/>
              <a:gdLst>
                <a:gd name="G0" fmla="+- 4576 0 0"/>
                <a:gd name="G1" fmla="+- 21600 0 4576"/>
                <a:gd name="G2" fmla="*/ 4576 1 2"/>
                <a:gd name="G3" fmla="+- 21600 0 G2"/>
                <a:gd name="G4" fmla="+/ 4576 21600 2"/>
                <a:gd name="G5" fmla="+/ G1 0 2"/>
                <a:gd name="G6" fmla="*/ 21600 21600 4576"/>
                <a:gd name="G7" fmla="*/ G6 1 2"/>
                <a:gd name="G8" fmla="+- 21600 0 G7"/>
                <a:gd name="G9" fmla="*/ 21600 1 2"/>
                <a:gd name="G10" fmla="+- 4576 0 G9"/>
                <a:gd name="G11" fmla="?: G10 G8 0"/>
                <a:gd name="G12" fmla="?: G10 G7 21600"/>
                <a:gd name="T0" fmla="*/ 19312 w 21600"/>
                <a:gd name="T1" fmla="*/ 10800 h 21600"/>
                <a:gd name="T2" fmla="*/ 10800 w 21600"/>
                <a:gd name="T3" fmla="*/ 21600 h 21600"/>
                <a:gd name="T4" fmla="*/ 2288 w 21600"/>
                <a:gd name="T5" fmla="*/ 10800 h 21600"/>
                <a:gd name="T6" fmla="*/ 10800 w 21600"/>
                <a:gd name="T7" fmla="*/ 0 h 21600"/>
                <a:gd name="T8" fmla="*/ 4088 w 21600"/>
                <a:gd name="T9" fmla="*/ 4088 h 21600"/>
                <a:gd name="T10" fmla="*/ 17512 w 21600"/>
                <a:gd name="T11" fmla="*/ 17512 h 21600"/>
              </a:gdLst>
              <a:ahLst/>
              <a:cxnLst>
                <a:cxn ang="0">
                  <a:pos x="T0" y="T1"/>
                </a:cxn>
                <a:cxn ang="0">
                  <a:pos x="T2" y="T3"/>
                </a:cxn>
                <a:cxn ang="0">
                  <a:pos x="T4" y="T5"/>
                </a:cxn>
                <a:cxn ang="0">
                  <a:pos x="T6" y="T7"/>
                </a:cxn>
              </a:cxnLst>
              <a:rect l="T8" t="T9" r="T10" b="T11"/>
              <a:pathLst>
                <a:path w="21600" h="21600">
                  <a:moveTo>
                    <a:pt x="0" y="0"/>
                  </a:moveTo>
                  <a:lnTo>
                    <a:pt x="4576" y="21600"/>
                  </a:lnTo>
                  <a:lnTo>
                    <a:pt x="17024" y="21600"/>
                  </a:lnTo>
                  <a:lnTo>
                    <a:pt x="21600" y="0"/>
                  </a:lnTo>
                  <a:close/>
                </a:path>
              </a:pathLst>
            </a:cu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12698" name="Text Box 58"/>
            <p:cNvSpPr txBox="1">
              <a:spLocks noChangeArrowheads="1"/>
            </p:cNvSpPr>
            <p:nvPr/>
          </p:nvSpPr>
          <p:spPr bwMode="auto">
            <a:xfrm rot="1131" flipH="1">
              <a:off x="2533" y="2629"/>
              <a:ext cx="47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a-IR"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rPr>
                <a:t>جرقه</a:t>
              </a:r>
              <a:endParaRPr kumimoji="0" lang="en-US"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endParaRPr>
            </a:p>
          </p:txBody>
        </p:sp>
      </p:grpSp>
      <p:pic>
        <p:nvPicPr>
          <p:cNvPr id="19" name="Picture 9" descr="j0217468(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89" y="4687887"/>
            <a:ext cx="1466850" cy="21304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h01149_(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5733" y="4905375"/>
            <a:ext cx="1490663" cy="16954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8501063" y="40750"/>
            <a:ext cx="2147782" cy="1458413"/>
          </a:xfrm>
          <a:prstGeom prst="rect">
            <a:avLst/>
          </a:prstGeom>
        </p:spPr>
      </p:pic>
    </p:spTree>
    <p:extLst>
      <p:ext uri="{BB962C8B-B14F-4D97-AF65-F5344CB8AC3E}">
        <p14:creationId xmlns:p14="http://schemas.microsoft.com/office/powerpoint/2010/main" val="310527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2714"/>
                                        </p:tgtEl>
                                        <p:attrNameLst>
                                          <p:attrName>style.visibility</p:attrName>
                                        </p:attrNameLst>
                                      </p:cBhvr>
                                      <p:to>
                                        <p:strVal val="visible"/>
                                      </p:to>
                                    </p:set>
                                    <p:anim calcmode="lin" valueType="num">
                                      <p:cBhvr>
                                        <p:cTn id="7" dur="1000" fill="hold"/>
                                        <p:tgtEl>
                                          <p:spTgt spid="112714"/>
                                        </p:tgtEl>
                                        <p:attrNameLst>
                                          <p:attrName>ppt_w</p:attrName>
                                        </p:attrNameLst>
                                      </p:cBhvr>
                                      <p:tavLst>
                                        <p:tav tm="0">
                                          <p:val>
                                            <p:fltVal val="0"/>
                                          </p:val>
                                        </p:tav>
                                        <p:tav tm="100000">
                                          <p:val>
                                            <p:strVal val="#ppt_w"/>
                                          </p:val>
                                        </p:tav>
                                      </p:tavLst>
                                    </p:anim>
                                    <p:anim calcmode="lin" valueType="num">
                                      <p:cBhvr>
                                        <p:cTn id="8" dur="1000" fill="hold"/>
                                        <p:tgtEl>
                                          <p:spTgt spid="112714"/>
                                        </p:tgtEl>
                                        <p:attrNameLst>
                                          <p:attrName>ppt_h</p:attrName>
                                        </p:attrNameLst>
                                      </p:cBhvr>
                                      <p:tavLst>
                                        <p:tav tm="0">
                                          <p:val>
                                            <p:fltVal val="0"/>
                                          </p:val>
                                        </p:tav>
                                        <p:tav tm="100000">
                                          <p:val>
                                            <p:strVal val="#ppt_h"/>
                                          </p:val>
                                        </p:tav>
                                      </p:tavLst>
                                    </p:anim>
                                    <p:anim calcmode="lin" valueType="num">
                                      <p:cBhvr>
                                        <p:cTn id="9" dur="1000" fill="hold"/>
                                        <p:tgtEl>
                                          <p:spTgt spid="1127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7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2708">
                                            <p:txEl>
                                              <p:pRg st="0" end="0"/>
                                            </p:txEl>
                                          </p:spTgt>
                                        </p:tgtEl>
                                        <p:attrNameLst>
                                          <p:attrName>style.visibility</p:attrName>
                                        </p:attrNameLst>
                                      </p:cBhvr>
                                      <p:to>
                                        <p:strVal val="visible"/>
                                      </p:to>
                                    </p:set>
                                    <p:animEffect transition="in" filter="dissolve">
                                      <p:cBhvr>
                                        <p:cTn id="15" dur="500"/>
                                        <p:tgtEl>
                                          <p:spTgt spid="112708">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2708">
                                            <p:txEl>
                                              <p:pRg st="1" end="1"/>
                                            </p:txEl>
                                          </p:spTgt>
                                        </p:tgtEl>
                                        <p:attrNameLst>
                                          <p:attrName>style.visibility</p:attrName>
                                        </p:attrNameLst>
                                      </p:cBhvr>
                                      <p:to>
                                        <p:strVal val="visible"/>
                                      </p:to>
                                    </p:set>
                                    <p:animEffect transition="in" filter="dissolve">
                                      <p:cBhvr>
                                        <p:cTn id="18" dur="500"/>
                                        <p:tgtEl>
                                          <p:spTgt spid="112708">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2708">
                                            <p:txEl>
                                              <p:pRg st="2" end="2"/>
                                            </p:txEl>
                                          </p:spTgt>
                                        </p:tgtEl>
                                        <p:attrNameLst>
                                          <p:attrName>style.visibility</p:attrName>
                                        </p:attrNameLst>
                                      </p:cBhvr>
                                      <p:to>
                                        <p:strVal val="visible"/>
                                      </p:to>
                                    </p:set>
                                    <p:animEffect transition="in" filter="dissolve">
                                      <p:cBhvr>
                                        <p:cTn id="21" dur="500"/>
                                        <p:tgtEl>
                                          <p:spTgt spid="112708">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2708">
                                            <p:txEl>
                                              <p:pRg st="3" end="3"/>
                                            </p:txEl>
                                          </p:spTgt>
                                        </p:tgtEl>
                                        <p:attrNameLst>
                                          <p:attrName>style.visibility</p:attrName>
                                        </p:attrNameLst>
                                      </p:cBhvr>
                                      <p:to>
                                        <p:strVal val="visible"/>
                                      </p:to>
                                    </p:set>
                                    <p:animEffect transition="in" filter="dissolve">
                                      <p:cBhvr>
                                        <p:cTn id="24" dur="500"/>
                                        <p:tgtEl>
                                          <p:spTgt spid="112708">
                                            <p:txEl>
                                              <p:pRg st="3" end="3"/>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12708">
                                            <p:txEl>
                                              <p:pRg st="4" end="4"/>
                                            </p:txEl>
                                          </p:spTgt>
                                        </p:tgtEl>
                                        <p:attrNameLst>
                                          <p:attrName>style.visibility</p:attrName>
                                        </p:attrNameLst>
                                      </p:cBhvr>
                                      <p:to>
                                        <p:strVal val="visible"/>
                                      </p:to>
                                    </p:set>
                                    <p:animEffect transition="in" filter="dissolve">
                                      <p:cBhvr>
                                        <p:cTn id="27" dur="500"/>
                                        <p:tgtEl>
                                          <p:spTgt spid="112708">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2708">
                                            <p:txEl>
                                              <p:pRg st="5" end="5"/>
                                            </p:txEl>
                                          </p:spTgt>
                                        </p:tgtEl>
                                        <p:attrNameLst>
                                          <p:attrName>style.visibility</p:attrName>
                                        </p:attrNameLst>
                                      </p:cBhvr>
                                      <p:to>
                                        <p:strVal val="visible"/>
                                      </p:to>
                                    </p:set>
                                    <p:animEffect transition="in" filter="dissolve">
                                      <p:cBhvr>
                                        <p:cTn id="30" dur="500"/>
                                        <p:tgtEl>
                                          <p:spTgt spid="112708">
                                            <p:txEl>
                                              <p:pRg st="5" end="5"/>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12708">
                                            <p:txEl>
                                              <p:pRg st="6" end="6"/>
                                            </p:txEl>
                                          </p:spTgt>
                                        </p:tgtEl>
                                        <p:attrNameLst>
                                          <p:attrName>style.visibility</p:attrName>
                                        </p:attrNameLst>
                                      </p:cBhvr>
                                      <p:to>
                                        <p:strVal val="visible"/>
                                      </p:to>
                                    </p:set>
                                    <p:animEffect transition="in" filter="dissolve">
                                      <p:cBhvr>
                                        <p:cTn id="33" dur="500"/>
                                        <p:tgtEl>
                                          <p:spTgt spid="112708">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nodeType="clickEffect">
                                  <p:stCondLst>
                                    <p:cond delay="0"/>
                                  </p:stCondLst>
                                  <p:childTnLst>
                                    <p:set>
                                      <p:cBhvr>
                                        <p:cTn id="37" dur="1" fill="hold">
                                          <p:stCondLst>
                                            <p:cond delay="0"/>
                                          </p:stCondLst>
                                        </p:cTn>
                                        <p:tgtEl>
                                          <p:spTgt spid="112713"/>
                                        </p:tgtEl>
                                        <p:attrNameLst>
                                          <p:attrName>style.visibility</p:attrName>
                                        </p:attrNameLst>
                                      </p:cBhvr>
                                      <p:to>
                                        <p:strVal val="visible"/>
                                      </p:to>
                                    </p:set>
                                    <p:anim calcmode="lin" valueType="num">
                                      <p:cBhvr>
                                        <p:cTn id="38" dur="1000" fill="hold"/>
                                        <p:tgtEl>
                                          <p:spTgt spid="112713"/>
                                        </p:tgtEl>
                                        <p:attrNameLst>
                                          <p:attrName>ppt_w</p:attrName>
                                        </p:attrNameLst>
                                      </p:cBhvr>
                                      <p:tavLst>
                                        <p:tav tm="0">
                                          <p:val>
                                            <p:fltVal val="0"/>
                                          </p:val>
                                        </p:tav>
                                        <p:tav tm="100000">
                                          <p:val>
                                            <p:strVal val="#ppt_w"/>
                                          </p:val>
                                        </p:tav>
                                      </p:tavLst>
                                    </p:anim>
                                    <p:anim calcmode="lin" valueType="num">
                                      <p:cBhvr>
                                        <p:cTn id="39" dur="1000" fill="hold"/>
                                        <p:tgtEl>
                                          <p:spTgt spid="112713"/>
                                        </p:tgtEl>
                                        <p:attrNameLst>
                                          <p:attrName>ppt_h</p:attrName>
                                        </p:attrNameLst>
                                      </p:cBhvr>
                                      <p:tavLst>
                                        <p:tav tm="0">
                                          <p:val>
                                            <p:fltVal val="0"/>
                                          </p:val>
                                        </p:tav>
                                        <p:tav tm="100000">
                                          <p:val>
                                            <p:strVal val="#ppt_h"/>
                                          </p:val>
                                        </p:tav>
                                      </p:tavLst>
                                    </p:anim>
                                    <p:anim calcmode="lin" valueType="num">
                                      <p:cBhvr>
                                        <p:cTn id="40" dur="1000" fill="hold"/>
                                        <p:tgtEl>
                                          <p:spTgt spid="112713"/>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127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12710">
                                            <p:txEl>
                                              <p:pRg st="0" end="0"/>
                                            </p:txEl>
                                          </p:spTgt>
                                        </p:tgtEl>
                                        <p:attrNameLst>
                                          <p:attrName>style.visibility</p:attrName>
                                        </p:attrNameLst>
                                      </p:cBhvr>
                                      <p:to>
                                        <p:strVal val="visible"/>
                                      </p:to>
                                    </p:set>
                                    <p:animEffect transition="in" filter="dissolve">
                                      <p:cBhvr>
                                        <p:cTn id="46" dur="500"/>
                                        <p:tgtEl>
                                          <p:spTgt spid="112710">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12710">
                                            <p:txEl>
                                              <p:pRg st="1" end="1"/>
                                            </p:txEl>
                                          </p:spTgt>
                                        </p:tgtEl>
                                        <p:attrNameLst>
                                          <p:attrName>style.visibility</p:attrName>
                                        </p:attrNameLst>
                                      </p:cBhvr>
                                      <p:to>
                                        <p:strVal val="visible"/>
                                      </p:to>
                                    </p:set>
                                    <p:animEffect transition="in" filter="dissolve">
                                      <p:cBhvr>
                                        <p:cTn id="49" dur="500"/>
                                        <p:tgtEl>
                                          <p:spTgt spid="112710">
                                            <p:txEl>
                                              <p:pRg st="1" end="1"/>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12710">
                                            <p:txEl>
                                              <p:pRg st="2" end="2"/>
                                            </p:txEl>
                                          </p:spTgt>
                                        </p:tgtEl>
                                        <p:attrNameLst>
                                          <p:attrName>style.visibility</p:attrName>
                                        </p:attrNameLst>
                                      </p:cBhvr>
                                      <p:to>
                                        <p:strVal val="visible"/>
                                      </p:to>
                                    </p:set>
                                    <p:animEffect transition="in" filter="dissolve">
                                      <p:cBhvr>
                                        <p:cTn id="52" dur="500"/>
                                        <p:tgtEl>
                                          <p:spTgt spid="112710">
                                            <p:txEl>
                                              <p:pRg st="2" end="2"/>
                                            </p:txEl>
                                          </p:spTgt>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12710">
                                            <p:txEl>
                                              <p:pRg st="3" end="3"/>
                                            </p:txEl>
                                          </p:spTgt>
                                        </p:tgtEl>
                                        <p:attrNameLst>
                                          <p:attrName>style.visibility</p:attrName>
                                        </p:attrNameLst>
                                      </p:cBhvr>
                                      <p:to>
                                        <p:strVal val="visible"/>
                                      </p:to>
                                    </p:set>
                                    <p:animEffect transition="in" filter="dissolve">
                                      <p:cBhvr>
                                        <p:cTn id="55" dur="500"/>
                                        <p:tgtEl>
                                          <p:spTgt spid="112710">
                                            <p:txEl>
                                              <p:pRg st="3" end="3"/>
                                            </p:txEl>
                                          </p:spTgt>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12710">
                                            <p:txEl>
                                              <p:pRg st="4" end="4"/>
                                            </p:txEl>
                                          </p:spTgt>
                                        </p:tgtEl>
                                        <p:attrNameLst>
                                          <p:attrName>style.visibility</p:attrName>
                                        </p:attrNameLst>
                                      </p:cBhvr>
                                      <p:to>
                                        <p:strVal val="visible"/>
                                      </p:to>
                                    </p:set>
                                    <p:animEffect transition="in" filter="dissolve">
                                      <p:cBhvr>
                                        <p:cTn id="58" dur="500"/>
                                        <p:tgtEl>
                                          <p:spTgt spid="112710">
                                            <p:txEl>
                                              <p:pRg st="4" end="4"/>
                                            </p:txEl>
                                          </p:spTgt>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12710">
                                            <p:txEl>
                                              <p:pRg st="5" end="5"/>
                                            </p:txEl>
                                          </p:spTgt>
                                        </p:tgtEl>
                                        <p:attrNameLst>
                                          <p:attrName>style.visibility</p:attrName>
                                        </p:attrNameLst>
                                      </p:cBhvr>
                                      <p:to>
                                        <p:strVal val="visible"/>
                                      </p:to>
                                    </p:set>
                                    <p:animEffect transition="in" filter="dissolve">
                                      <p:cBhvr>
                                        <p:cTn id="61" dur="500"/>
                                        <p:tgtEl>
                                          <p:spTgt spid="112710">
                                            <p:txEl>
                                              <p:pRg st="5" end="5"/>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112715"/>
                                        </p:tgtEl>
                                        <p:attrNameLst>
                                          <p:attrName>style.visibility</p:attrName>
                                        </p:attrNameLst>
                                      </p:cBhvr>
                                      <p:to>
                                        <p:strVal val="visible"/>
                                      </p:to>
                                    </p:set>
                                    <p:anim calcmode="lin" valueType="num">
                                      <p:cBhvr>
                                        <p:cTn id="66" dur="1000" fill="hold"/>
                                        <p:tgtEl>
                                          <p:spTgt spid="112715"/>
                                        </p:tgtEl>
                                        <p:attrNameLst>
                                          <p:attrName>ppt_w</p:attrName>
                                        </p:attrNameLst>
                                      </p:cBhvr>
                                      <p:tavLst>
                                        <p:tav tm="0">
                                          <p:val>
                                            <p:fltVal val="0"/>
                                          </p:val>
                                        </p:tav>
                                        <p:tav tm="100000">
                                          <p:val>
                                            <p:strVal val="#ppt_w"/>
                                          </p:val>
                                        </p:tav>
                                      </p:tavLst>
                                    </p:anim>
                                    <p:anim calcmode="lin" valueType="num">
                                      <p:cBhvr>
                                        <p:cTn id="67" dur="1000" fill="hold"/>
                                        <p:tgtEl>
                                          <p:spTgt spid="112715"/>
                                        </p:tgtEl>
                                        <p:attrNameLst>
                                          <p:attrName>ppt_h</p:attrName>
                                        </p:attrNameLst>
                                      </p:cBhvr>
                                      <p:tavLst>
                                        <p:tav tm="0">
                                          <p:val>
                                            <p:fltVal val="0"/>
                                          </p:val>
                                        </p:tav>
                                        <p:tav tm="100000">
                                          <p:val>
                                            <p:strVal val="#ppt_h"/>
                                          </p:val>
                                        </p:tav>
                                      </p:tavLst>
                                    </p:anim>
                                    <p:anim calcmode="lin" valueType="num">
                                      <p:cBhvr>
                                        <p:cTn id="68" dur="1000" fill="hold"/>
                                        <p:tgtEl>
                                          <p:spTgt spid="112715"/>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127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12711"/>
                                        </p:tgtEl>
                                        <p:attrNameLst>
                                          <p:attrName>style.visibility</p:attrName>
                                        </p:attrNameLst>
                                      </p:cBhvr>
                                      <p:to>
                                        <p:strVal val="visible"/>
                                      </p:to>
                                    </p:set>
                                    <p:animEffect transition="in" filter="dissolve">
                                      <p:cBhvr>
                                        <p:cTn id="74" dur="500"/>
                                        <p:tgtEl>
                                          <p:spTgt spid="11271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nodeType="clickEffect">
                                  <p:stCondLst>
                                    <p:cond delay="0"/>
                                  </p:stCondLst>
                                  <p:childTnLst>
                                    <p:set>
                                      <p:cBhvr>
                                        <p:cTn id="78" dur="1" fill="hold">
                                          <p:stCondLst>
                                            <p:cond delay="0"/>
                                          </p:stCondLst>
                                        </p:cTn>
                                        <p:tgtEl>
                                          <p:spTgt spid="112706"/>
                                        </p:tgtEl>
                                        <p:attrNameLst>
                                          <p:attrName>style.visibility</p:attrName>
                                        </p:attrNameLst>
                                      </p:cBhvr>
                                      <p:to>
                                        <p:strVal val="visible"/>
                                      </p:to>
                                    </p:set>
                                    <p:animEffect transition="in" filter="dissolve">
                                      <p:cBhvr>
                                        <p:cTn id="79" dur="500"/>
                                        <p:tgtEl>
                                          <p:spTgt spid="11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8" grpId="0" build="p" autoUpdateAnimBg="0"/>
      <p:bldP spid="112710" grpId="0" build="p" autoUpdateAnimBg="0"/>
      <p:bldP spid="11271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8344" y="27709"/>
            <a:ext cx="9967880" cy="6830291"/>
          </a:xfrm>
          <a:prstGeom prst="rect">
            <a:avLst/>
          </a:prstGeom>
        </p:spPr>
      </p:pic>
      <p:pic>
        <p:nvPicPr>
          <p:cNvPr id="2" name="Picture 1"/>
          <p:cNvPicPr>
            <a:picLocks noChangeAspect="1"/>
          </p:cNvPicPr>
          <p:nvPr/>
        </p:nvPicPr>
        <p:blipFill>
          <a:blip r:embed="rId3"/>
          <a:stretch>
            <a:fillRect/>
          </a:stretch>
        </p:blipFill>
        <p:spPr>
          <a:xfrm>
            <a:off x="9795165" y="27709"/>
            <a:ext cx="2396836" cy="3200100"/>
          </a:xfrm>
          <a:prstGeom prst="rect">
            <a:avLst/>
          </a:prstGeom>
        </p:spPr>
      </p:pic>
    </p:spTree>
    <p:extLst>
      <p:ext uri="{BB962C8B-B14F-4D97-AF65-F5344CB8AC3E}">
        <p14:creationId xmlns:p14="http://schemas.microsoft.com/office/powerpoint/2010/main" val="33796231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369128" y="398608"/>
            <a:ext cx="8728364" cy="1256568"/>
          </a:xfrm>
        </p:spPr>
        <p:txBody>
          <a:bodyPr>
            <a:normAutofit fontScale="47500" lnSpcReduction="20000"/>
          </a:bodyPr>
          <a:lstStyle/>
          <a:p>
            <a:endParaRPr lang="en-US" dirty="0" smtClean="0"/>
          </a:p>
          <a:p>
            <a:endParaRPr lang="en-US" dirty="0"/>
          </a:p>
          <a:p>
            <a:r>
              <a:rPr lang="en-US" sz="5700" dirty="0" smtClean="0"/>
              <a:t>https</a:t>
            </a:r>
            <a:r>
              <a:rPr lang="en-US" sz="5700" dirty="0"/>
              <a:t>://www.instagram.com/</a:t>
            </a:r>
            <a:r>
              <a:rPr lang="en-US" sz="9300" b="1" dirty="0"/>
              <a:t>dr.nozarnakhaee</a:t>
            </a:r>
            <a:r>
              <a:rPr lang="en-US" sz="5700" dirty="0"/>
              <a:t>/</a:t>
            </a:r>
          </a:p>
        </p:txBody>
      </p:sp>
      <p:pic>
        <p:nvPicPr>
          <p:cNvPr id="7" name="Content Placeholder 6"/>
          <p:cNvPicPr>
            <a:picLocks noGrp="1" noChangeAspect="1"/>
          </p:cNvPicPr>
          <p:nvPr>
            <p:ph sz="half" idx="2"/>
          </p:nvPr>
        </p:nvPicPr>
        <p:blipFill>
          <a:blip r:embed="rId2"/>
          <a:stretch>
            <a:fillRect/>
          </a:stretch>
        </p:blipFill>
        <p:spPr>
          <a:xfrm>
            <a:off x="0" y="2066287"/>
            <a:ext cx="11776364" cy="4177732"/>
          </a:xfrm>
          <a:prstGeom prst="rect">
            <a:avLst/>
          </a:prstGeom>
        </p:spPr>
      </p:pic>
      <p:pic>
        <p:nvPicPr>
          <p:cNvPr id="4" name="Picture 3"/>
          <p:cNvPicPr>
            <a:picLocks noChangeAspect="1"/>
          </p:cNvPicPr>
          <p:nvPr/>
        </p:nvPicPr>
        <p:blipFill>
          <a:blip r:embed="rId3"/>
          <a:stretch>
            <a:fillRect/>
          </a:stretch>
        </p:blipFill>
        <p:spPr>
          <a:xfrm>
            <a:off x="96983" y="207725"/>
            <a:ext cx="2909455" cy="819167"/>
          </a:xfrm>
          <a:prstGeom prst="rect">
            <a:avLst/>
          </a:prstGeom>
        </p:spPr>
      </p:pic>
    </p:spTree>
    <p:extLst>
      <p:ext uri="{BB962C8B-B14F-4D97-AF65-F5344CB8AC3E}">
        <p14:creationId xmlns:p14="http://schemas.microsoft.com/office/powerpoint/2010/main" val="7647103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عکس متحرک در پناه خدا :: ویدیو، کلیپ، گیف، 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0150" y="0"/>
            <a:ext cx="6975741" cy="689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688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CF5EDE-F728-4710-9C64-4649C4F4D45E}" type="slidenum">
              <a:rPr lang="en-US" smtClean="0"/>
              <a:pPr/>
              <a:t>7</a:t>
            </a:fld>
            <a:endParaRPr lang="en-US"/>
          </a:p>
        </p:txBody>
      </p:sp>
      <p:pic>
        <p:nvPicPr>
          <p:cNvPr id="3" name="Picture 2"/>
          <p:cNvPicPr>
            <a:picLocks noChangeAspect="1"/>
          </p:cNvPicPr>
          <p:nvPr/>
        </p:nvPicPr>
        <p:blipFill>
          <a:blip r:embed="rId2"/>
          <a:stretch>
            <a:fillRect/>
          </a:stretch>
        </p:blipFill>
        <p:spPr>
          <a:xfrm>
            <a:off x="0" y="390092"/>
            <a:ext cx="11718267" cy="3544600"/>
          </a:xfrm>
          <a:prstGeom prst="rect">
            <a:avLst/>
          </a:prstGeom>
        </p:spPr>
      </p:pic>
      <p:pic>
        <p:nvPicPr>
          <p:cNvPr id="4" name="Picture 3"/>
          <p:cNvPicPr>
            <a:picLocks noChangeAspect="1"/>
          </p:cNvPicPr>
          <p:nvPr/>
        </p:nvPicPr>
        <p:blipFill>
          <a:blip r:embed="rId3"/>
          <a:stretch>
            <a:fillRect/>
          </a:stretch>
        </p:blipFill>
        <p:spPr>
          <a:xfrm>
            <a:off x="622936" y="4156196"/>
            <a:ext cx="5730593" cy="2553852"/>
          </a:xfrm>
          <a:prstGeom prst="rect">
            <a:avLst/>
          </a:prstGeom>
        </p:spPr>
      </p:pic>
      <p:pic>
        <p:nvPicPr>
          <p:cNvPr id="5" name="Picture 4"/>
          <p:cNvPicPr>
            <a:picLocks noChangeAspect="1"/>
          </p:cNvPicPr>
          <p:nvPr/>
        </p:nvPicPr>
        <p:blipFill>
          <a:blip r:embed="rId4"/>
          <a:stretch>
            <a:fillRect/>
          </a:stretch>
        </p:blipFill>
        <p:spPr>
          <a:xfrm>
            <a:off x="6128038" y="4062845"/>
            <a:ext cx="2156980" cy="2647203"/>
          </a:xfrm>
          <a:prstGeom prst="rect">
            <a:avLst/>
          </a:prstGeom>
        </p:spPr>
      </p:pic>
    </p:spTree>
    <p:extLst>
      <p:ext uri="{BB962C8B-B14F-4D97-AF65-F5344CB8AC3E}">
        <p14:creationId xmlns:p14="http://schemas.microsoft.com/office/powerpoint/2010/main" val="3809014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8636" y="3432434"/>
            <a:ext cx="2576945" cy="2008909"/>
          </a:xfrm>
        </p:spPr>
        <p:txBody>
          <a:bodyPr>
            <a:normAutofit/>
          </a:bodyPr>
          <a:lstStyle/>
          <a:p>
            <a:pPr algn="r" rtl="1"/>
            <a:r>
              <a:rPr lang="fa-IR" dirty="0" smtClean="0">
                <a:solidFill>
                  <a:srgbClr val="00B0F0"/>
                </a:solidFill>
                <a:cs typeface="B Titr" panose="00000700000000000000" pitchFamily="2" charset="-78"/>
              </a:rPr>
              <a:t>روند مصرف مواد در دنیا</a:t>
            </a:r>
            <a:endParaRPr lang="en-US" dirty="0">
              <a:solidFill>
                <a:srgbClr val="00B0F0"/>
              </a:solidFill>
              <a:cs typeface="B Titr" panose="00000700000000000000" pitchFamily="2" charset="-78"/>
            </a:endParaRPr>
          </a:p>
        </p:txBody>
      </p:sp>
      <p:pic>
        <p:nvPicPr>
          <p:cNvPr id="8" name="Content Placeholder 7"/>
          <p:cNvPicPr>
            <a:picLocks noGrp="1" noChangeAspect="1"/>
          </p:cNvPicPr>
          <p:nvPr>
            <p:ph idx="1"/>
          </p:nvPr>
        </p:nvPicPr>
        <p:blipFill>
          <a:blip r:embed="rId2"/>
          <a:stretch>
            <a:fillRect/>
          </a:stretch>
        </p:blipFill>
        <p:spPr>
          <a:xfrm>
            <a:off x="-110837" y="0"/>
            <a:ext cx="8853055" cy="6864868"/>
          </a:xfrm>
          <a:prstGeom prst="rect">
            <a:avLst/>
          </a:prstGeom>
        </p:spPr>
      </p:pic>
      <p:pic>
        <p:nvPicPr>
          <p:cNvPr id="9" name="Picture 8"/>
          <p:cNvPicPr>
            <a:picLocks noChangeAspect="1"/>
          </p:cNvPicPr>
          <p:nvPr/>
        </p:nvPicPr>
        <p:blipFill>
          <a:blip r:embed="rId3"/>
          <a:stretch>
            <a:fillRect/>
          </a:stretch>
        </p:blipFill>
        <p:spPr>
          <a:xfrm>
            <a:off x="8029607" y="1618817"/>
            <a:ext cx="4162393" cy="1914093"/>
          </a:xfrm>
          <a:prstGeom prst="rect">
            <a:avLst/>
          </a:prstGeom>
        </p:spPr>
      </p:pic>
    </p:spTree>
    <p:extLst>
      <p:ext uri="{BB962C8B-B14F-4D97-AF65-F5344CB8AC3E}">
        <p14:creationId xmlns:p14="http://schemas.microsoft.com/office/powerpoint/2010/main" val="30935509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28600" y="31935"/>
            <a:ext cx="11503182" cy="6826065"/>
          </a:xfrm>
          <a:prstGeom prst="rect">
            <a:avLst/>
          </a:prstGeom>
        </p:spPr>
      </p:pic>
    </p:spTree>
    <p:extLst>
      <p:ext uri="{BB962C8B-B14F-4D97-AF65-F5344CB8AC3E}">
        <p14:creationId xmlns:p14="http://schemas.microsoft.com/office/powerpoint/2010/main" val="35579538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d0159e793a2385912c4733951619231a9138b1ac"/>
</p:tagLst>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2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10.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er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rabic)"/>
      </a:majorFont>
      <a:minorFont>
        <a:latin typeface="Times New Roman"/>
        <a:ea typeface=""/>
        <a:cs typeface="Times New Roman (Arab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anose="02020603050405020304" pitchFamily="18" charset="0"/>
            <a:cs typeface="Times New Roman (Arabic)"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anose="02020603050405020304" pitchFamily="18" charset="0"/>
            <a:cs typeface="Times New Roman (Arabic)"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insblus">
  <a:themeElements>
    <a:clrScheme name="">
      <a:dk1>
        <a:srgbClr val="00279F"/>
      </a:dk1>
      <a:lt1>
        <a:srgbClr val="FFFFFF"/>
      </a:lt1>
      <a:dk2>
        <a:srgbClr val="000000"/>
      </a:dk2>
      <a:lt2>
        <a:srgbClr val="FFFF00"/>
      </a:lt2>
      <a:accent1>
        <a:srgbClr val="EF9100"/>
      </a:accent1>
      <a:accent2>
        <a:srgbClr val="114FFB"/>
      </a:accent2>
      <a:accent3>
        <a:srgbClr val="AAAAAA"/>
      </a:accent3>
      <a:accent4>
        <a:srgbClr val="DADADA"/>
      </a:accent4>
      <a:accent5>
        <a:srgbClr val="F6C7AA"/>
      </a:accent5>
      <a:accent6>
        <a:srgbClr val="0E47E3"/>
      </a:accent6>
      <a:hlink>
        <a:srgbClr val="F95AB7"/>
      </a:hlink>
      <a:folHlink>
        <a:srgbClr val="919191"/>
      </a:folHlink>
    </a:clrScheme>
    <a:fontScheme name="linsblu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linsblu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nsblu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insblu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nsblu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nsbl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nsbl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insbl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loud skipper design template [1]">
  <a:themeElements>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lnDef>
  </a:objectDefaults>
  <a:extraClrSchemeLst>
    <a:extraClrScheme>
      <a:clrScheme name="Cloud skipper design template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Retrospect</Template>
  <TotalTime>7560</TotalTime>
  <Words>1470</Words>
  <Application>Microsoft Office PowerPoint</Application>
  <PresentationFormat>Widescreen</PresentationFormat>
  <Paragraphs>200</Paragraphs>
  <Slides>64</Slides>
  <Notes>3</Notes>
  <HiddenSlides>0</HiddenSlides>
  <MMClips>0</MMClips>
  <ScaleCrop>false</ScaleCrop>
  <HeadingPairs>
    <vt:vector size="8" baseType="variant">
      <vt:variant>
        <vt:lpstr>Fonts Used</vt:lpstr>
      </vt:variant>
      <vt:variant>
        <vt:i4>30</vt:i4>
      </vt:variant>
      <vt:variant>
        <vt:lpstr>Theme</vt:lpstr>
      </vt:variant>
      <vt:variant>
        <vt:i4>17</vt:i4>
      </vt:variant>
      <vt:variant>
        <vt:lpstr>Embedded OLE Servers</vt:lpstr>
      </vt:variant>
      <vt:variant>
        <vt:i4>1</vt:i4>
      </vt:variant>
      <vt:variant>
        <vt:lpstr>Slide Titles</vt:lpstr>
      </vt:variant>
      <vt:variant>
        <vt:i4>64</vt:i4>
      </vt:variant>
    </vt:vector>
  </HeadingPairs>
  <TitlesOfParts>
    <vt:vector size="112" baseType="lpstr">
      <vt:lpstr>ＭＳ Ｐゴシック</vt:lpstr>
      <vt:lpstr>0 Titr Bold</vt:lpstr>
      <vt:lpstr>Arial</vt:lpstr>
      <vt:lpstr>B Davat</vt:lpstr>
      <vt:lpstr>B Koodak</vt:lpstr>
      <vt:lpstr>B Mitra</vt:lpstr>
      <vt:lpstr>B Nazanin</vt:lpstr>
      <vt:lpstr>B Titr</vt:lpstr>
      <vt:lpstr>B Yagut</vt:lpstr>
      <vt:lpstr>B Zar</vt:lpstr>
      <vt:lpstr>Bookman Old Style</vt:lpstr>
      <vt:lpstr>Calibri</vt:lpstr>
      <vt:lpstr>Calibri Light</vt:lpstr>
      <vt:lpstr>Century Schoolbook</vt:lpstr>
      <vt:lpstr>Gill Sans MT</vt:lpstr>
      <vt:lpstr>Helvetica</vt:lpstr>
      <vt:lpstr>HG明朝E</vt:lpstr>
      <vt:lpstr>HtfynyAdvTTb5929f4c</vt:lpstr>
      <vt:lpstr>IranNastaliq</vt:lpstr>
      <vt:lpstr>Monotype Sorts</vt:lpstr>
      <vt:lpstr>Neuton</vt:lpstr>
      <vt:lpstr>tahoma</vt:lpstr>
      <vt:lpstr>Times New Roman</vt:lpstr>
      <vt:lpstr>Times New Roman (Arabic)</vt:lpstr>
      <vt:lpstr>Trebuchet MS</vt:lpstr>
      <vt:lpstr>Wingdings</vt:lpstr>
      <vt:lpstr>Wingdings 2</vt:lpstr>
      <vt:lpstr>Wingdings 3</vt:lpstr>
      <vt:lpstr>XyqkmrAdvTT86d47313</vt:lpstr>
      <vt:lpstr>Yellowtail</vt:lpstr>
      <vt:lpstr>2_Berlin</vt:lpstr>
      <vt:lpstr>Office Theme</vt:lpstr>
      <vt:lpstr>4_Office Theme</vt:lpstr>
      <vt:lpstr>2_Default Design</vt:lpstr>
      <vt:lpstr>linsblus</vt:lpstr>
      <vt:lpstr>1_Cloud skipper design template [1]</vt:lpstr>
      <vt:lpstr>1_Office Theme</vt:lpstr>
      <vt:lpstr>19_Office Theme</vt:lpstr>
      <vt:lpstr>5_Office Theme</vt:lpstr>
      <vt:lpstr>1_Oriel</vt:lpstr>
      <vt:lpstr>11_Office Theme</vt:lpstr>
      <vt:lpstr>2_Origin</vt:lpstr>
      <vt:lpstr>2_Office Theme</vt:lpstr>
      <vt:lpstr>3_Office Theme</vt:lpstr>
      <vt:lpstr>7_Office Theme</vt:lpstr>
      <vt:lpstr>Default Design</vt:lpstr>
      <vt:lpstr>1_Ceres template</vt:lpstr>
      <vt:lpstr>Bitmap Image</vt:lpstr>
      <vt:lpstr>پیشگیری از مصرف مواد در دانشگاه چه باید کرد؟</vt:lpstr>
      <vt:lpstr>PowerPoint Presentation</vt:lpstr>
      <vt:lpstr>PowerPoint Presentation</vt:lpstr>
      <vt:lpstr>ت</vt:lpstr>
      <vt:lpstr>PowerPoint Presentation</vt:lpstr>
      <vt:lpstr>PowerPoint Presentation</vt:lpstr>
      <vt:lpstr>PowerPoint Presentation</vt:lpstr>
      <vt:lpstr>روند مصرف مواد در دنیا</vt:lpstr>
      <vt:lpstr>PowerPoint Presentation</vt:lpstr>
      <vt:lpstr>PowerPoint Presentation</vt:lpstr>
      <vt:lpstr>تا دمی از رنج هستی وارهند          ننگ خمر و بنگ برخود می نهند</vt:lpstr>
      <vt:lpstr>PowerPoint Presentation</vt:lpstr>
      <vt:lpstr>PowerPoint Presentation</vt:lpstr>
      <vt:lpstr>PowerPoint Presentation</vt:lpstr>
      <vt:lpstr>مقایسه شدت اعتیاد آوری</vt:lpstr>
      <vt:lpstr>PowerPoint Presentation</vt:lpstr>
      <vt:lpstr>PowerPoint Presentation</vt:lpstr>
      <vt:lpstr>Millennials/Boomerang Generation / </vt:lpstr>
      <vt:lpstr>PowerPoint Presentation</vt:lpstr>
      <vt:lpstr>PowerPoint Presentation</vt:lpstr>
      <vt:lpstr>PowerPoint Presentation</vt:lpstr>
      <vt:lpstr>PowerPoint Presentation</vt:lpstr>
      <vt:lpstr>PowerPoint Presentation</vt:lpstr>
      <vt:lpstr>نقش مدرسه!</vt:lpstr>
      <vt:lpstr>چه باید کرد؟</vt:lpstr>
      <vt:lpstr>PowerPoint Presentation</vt:lpstr>
      <vt:lpstr>برای آتش گرفتن چه چیز هایی لازم است؟</vt:lpstr>
      <vt:lpstr>ریشه رفتارها در سه چیز است:</vt:lpstr>
      <vt:lpstr>علل بیولوژیک</vt:lpstr>
      <vt:lpstr>سندرم نقص سیستم پاداش</vt:lpstr>
      <vt:lpstr>PowerPoint Presentation</vt:lpstr>
      <vt:lpstr>پیکاPica به معنی اشتیاق و اجبار به خوردن مواد غیرعادی و غیرطبیعی می باشد.</vt:lpstr>
      <vt:lpstr>PowerPoint Presentation</vt:lpstr>
      <vt:lpstr>عوامل اجتماعی کلان</vt:lpstr>
      <vt:lpstr>PowerPoint Presentation</vt:lpstr>
      <vt:lpstr>PowerPoint Presentation</vt:lpstr>
      <vt:lpstr>عوامل اجتماعی خرد دوست/ مدرسه/خانواده</vt:lpstr>
      <vt:lpstr>Family function!</vt:lpstr>
      <vt:lpstr>عوامل اجتماعی خرد دوست/ مدرسه/خانواده</vt:lpstr>
      <vt:lpstr>مثنوی مولوی </vt:lpstr>
      <vt:lpstr>عوامل اجتماعی خرد دوست/ دانشگاه/خانواده</vt:lpstr>
      <vt:lpstr>جو حاکم بر دانشگاه</vt:lpstr>
      <vt:lpstr>سبک های حاکم بر جو دانشکده</vt:lpstr>
      <vt:lpstr>ویژگی‌های ارتباط اقناعی</vt:lpstr>
      <vt:lpstr>Physician discipline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تاثیر ممنوعیت</vt:lpstr>
      <vt:lpstr>آمار فروش الکل در آمریکا: به رغم آنکه در سالهای ممنوعینت آماری وجود ندارد، ولی نتایج حاکی از تاثیر کاهنده ممنوعیت است.</vt:lpstr>
      <vt:lpstr>مثلث آتش</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lastModifiedBy>Lenovo Pc</cp:lastModifiedBy>
  <cp:revision>242</cp:revision>
  <dcterms:created xsi:type="dcterms:W3CDTF">2016-10-29T02:35:26Z</dcterms:created>
  <dcterms:modified xsi:type="dcterms:W3CDTF">2022-01-26T03:48:09Z</dcterms:modified>
</cp:coreProperties>
</file>