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480" r:id="rId1"/>
    <p:sldMasterId id="2147484498" r:id="rId2"/>
    <p:sldMasterId id="2147484510" r:id="rId3"/>
    <p:sldMasterId id="2147484522" r:id="rId4"/>
    <p:sldMasterId id="2147484548" r:id="rId5"/>
    <p:sldMasterId id="2147484562" r:id="rId6"/>
    <p:sldMasterId id="2147484576" r:id="rId7"/>
    <p:sldMasterId id="2147484591" r:id="rId8"/>
    <p:sldMasterId id="2147484607" r:id="rId9"/>
    <p:sldMasterId id="2147484621" r:id="rId10"/>
    <p:sldMasterId id="2147484637" r:id="rId11"/>
    <p:sldMasterId id="2147484651" r:id="rId12"/>
    <p:sldMasterId id="2147484663" r:id="rId13"/>
    <p:sldMasterId id="2147484675" r:id="rId14"/>
    <p:sldMasterId id="2147484687" r:id="rId15"/>
  </p:sldMasterIdLst>
  <p:notesMasterIdLst>
    <p:notesMasterId r:id="rId61"/>
  </p:notesMasterIdLst>
  <p:sldIdLst>
    <p:sldId id="474" r:id="rId16"/>
    <p:sldId id="499" r:id="rId17"/>
    <p:sldId id="542" r:id="rId18"/>
    <p:sldId id="543" r:id="rId19"/>
    <p:sldId id="544" r:id="rId20"/>
    <p:sldId id="545" r:id="rId21"/>
    <p:sldId id="475" r:id="rId22"/>
    <p:sldId id="476" r:id="rId23"/>
    <p:sldId id="488" r:id="rId24"/>
    <p:sldId id="483" r:id="rId25"/>
    <p:sldId id="484" r:id="rId26"/>
    <p:sldId id="485" r:id="rId27"/>
    <p:sldId id="491" r:id="rId28"/>
    <p:sldId id="493" r:id="rId29"/>
    <p:sldId id="494" r:id="rId30"/>
    <p:sldId id="495" r:id="rId31"/>
    <p:sldId id="497" r:id="rId32"/>
    <p:sldId id="498" r:id="rId33"/>
    <p:sldId id="546" r:id="rId34"/>
    <p:sldId id="547" r:id="rId35"/>
    <p:sldId id="537" r:id="rId36"/>
    <p:sldId id="500" r:id="rId37"/>
    <p:sldId id="566" r:id="rId38"/>
    <p:sldId id="503" r:id="rId39"/>
    <p:sldId id="504" r:id="rId40"/>
    <p:sldId id="508" r:id="rId41"/>
    <p:sldId id="509" r:id="rId42"/>
    <p:sldId id="510" r:id="rId43"/>
    <p:sldId id="563" r:id="rId44"/>
    <p:sldId id="564" r:id="rId45"/>
    <p:sldId id="511" r:id="rId46"/>
    <p:sldId id="536" r:id="rId47"/>
    <p:sldId id="548" r:id="rId48"/>
    <p:sldId id="549" r:id="rId49"/>
    <p:sldId id="568" r:id="rId50"/>
    <p:sldId id="567" r:id="rId51"/>
    <p:sldId id="569" r:id="rId52"/>
    <p:sldId id="534" r:id="rId53"/>
    <p:sldId id="481" r:id="rId54"/>
    <p:sldId id="538" r:id="rId55"/>
    <p:sldId id="539" r:id="rId56"/>
    <p:sldId id="540" r:id="rId57"/>
    <p:sldId id="541" r:id="rId58"/>
    <p:sldId id="565" r:id="rId59"/>
    <p:sldId id="520" r:id="rId60"/>
  </p:sldIdLst>
  <p:sldSz cx="12192000" cy="6858000"/>
  <p:notesSz cx="6858000" cy="9144000"/>
  <p:custDataLst>
    <p:tags r:id="rId6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Pc" initials="LP" lastIdx="0" clrIdx="0">
    <p:extLst>
      <p:ext uri="{19B8F6BF-5375-455C-9EA6-DF929625EA0E}">
        <p15:presenceInfo xmlns:p15="http://schemas.microsoft.com/office/powerpoint/2012/main" userId="Lenovo 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3910" autoAdjust="0"/>
  </p:normalViewPr>
  <p:slideViewPr>
    <p:cSldViewPr snapToGrid="0">
      <p:cViewPr varScale="1">
        <p:scale>
          <a:sx n="64" d="100"/>
          <a:sy n="64" d="100"/>
        </p:scale>
        <p:origin x="10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255D14-7CB4-4D08-9BF7-9FDF7AA02694}" type="datetimeFigureOut">
              <a:rPr lang="en-US" smtClean="0"/>
              <a:t>12/29/2021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83241-45C5-432B-8DB7-FB43BDDC2DBE}" type="slidenum">
              <a:rPr lang="en-US" smtClean="0"/>
              <a:t>‹#›</a:t>
            </a:fld>
            <a:endParaRPr lang="en-US" dirty="0"/>
          </a:p>
        </p:txBody>
      </p:sp>
    </p:spTree>
    <p:extLst>
      <p:ext uri="{BB962C8B-B14F-4D97-AF65-F5344CB8AC3E}">
        <p14:creationId xmlns:p14="http://schemas.microsoft.com/office/powerpoint/2010/main" val="180409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666ED7-631A-46AF-B451-227D0A8685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00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
        <p:nvSpPr>
          <p:cNvPr id="77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15D538-E61C-4CA5-81DC-F605E419763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170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Helvetica" panose="020B0604020202020204" pitchFamily="34" charset="0"/>
                <a:ea typeface="ＭＳ Ｐゴシック" panose="020B0600070205080204" pitchFamily="34" charset="-128"/>
              </a:defRPr>
            </a:lvl1pPr>
            <a:lvl2pPr marL="742950" indent="-285750" defTabSz="931863">
              <a:defRPr>
                <a:solidFill>
                  <a:schemeClr val="tx1"/>
                </a:solidFill>
                <a:latin typeface="Helvetica" panose="020B0604020202020204" pitchFamily="34" charset="0"/>
                <a:ea typeface="ＭＳ Ｐゴシック" panose="020B0600070205080204" pitchFamily="34" charset="-128"/>
              </a:defRPr>
            </a:lvl2pPr>
            <a:lvl3pPr marL="1143000" indent="-228600" defTabSz="931863">
              <a:defRPr>
                <a:solidFill>
                  <a:schemeClr val="tx1"/>
                </a:solidFill>
                <a:latin typeface="Helvetica" panose="020B0604020202020204" pitchFamily="34" charset="0"/>
                <a:ea typeface="ＭＳ Ｐゴシック" panose="020B0600070205080204" pitchFamily="34" charset="-128"/>
              </a:defRPr>
            </a:lvl3pPr>
            <a:lvl4pPr marL="1600200" indent="-228600" defTabSz="931863">
              <a:defRPr>
                <a:solidFill>
                  <a:schemeClr val="tx1"/>
                </a:solidFill>
                <a:latin typeface="Helvetica" panose="020B0604020202020204" pitchFamily="34" charset="0"/>
                <a:ea typeface="ＭＳ Ｐゴシック" panose="020B0600070205080204" pitchFamily="34" charset="-128"/>
              </a:defRPr>
            </a:lvl4pPr>
            <a:lvl5pPr marL="2057400" indent="-228600" defTabSz="931863">
              <a:defRPr>
                <a:solidFill>
                  <a:schemeClr val="tx1"/>
                </a:solidFill>
                <a:latin typeface="Helvetica"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D6ACA198-3BE1-41F2-B963-7586F191A89A}" type="slidenum">
              <a:rPr kumimoji="0" lang="en-US" altLang="en-US" sz="12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mn-cs"/>
            </a:endParaRPr>
          </a:p>
        </p:txBody>
      </p:sp>
      <p:sp>
        <p:nvSpPr>
          <p:cNvPr id="150531" name="Rectangle 2"/>
          <p:cNvSpPr>
            <a:spLocks noGrp="1" noRot="1" noChangeAspect="1" noChangeArrowheads="1" noTextEdit="1"/>
          </p:cNvSpPr>
          <p:nvPr>
            <p:ph type="sldImg"/>
          </p:nvPr>
        </p:nvSpPr>
        <p:spPr>
          <a:xfrm>
            <a:off x="412750" y="696913"/>
            <a:ext cx="6192838" cy="3484562"/>
          </a:xfrm>
          <a:solidFill>
            <a:srgbClr val="FFFFFF"/>
          </a:solidFill>
          <a:ln/>
        </p:spPr>
      </p:sp>
      <p:sp>
        <p:nvSpPr>
          <p:cNvPr id="150532" name="Rectangle 3"/>
          <p:cNvSpPr>
            <a:spLocks noGrp="1" noChangeArrowheads="1"/>
          </p:cNvSpPr>
          <p:nvPr>
            <p:ph type="body" idx="1"/>
          </p:nvPr>
        </p:nvSpPr>
        <p:spPr>
          <a:xfrm>
            <a:off x="1006475" y="4427538"/>
            <a:ext cx="5140325" cy="418465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4305" tIns="47154" rIns="94305" bIns="47154"/>
          <a:lstStyle/>
          <a:p>
            <a:pPr eaLnBrk="1" hangingPunct="1"/>
            <a:r>
              <a:rPr lang="en-US" altLang="en-US" b="1" dirty="0" smtClean="0">
                <a:latin typeface="Helvetica" panose="020B0604020202020204" pitchFamily="34" charset="0"/>
                <a:ea typeface="ＭＳ Ｐゴシック" panose="020B0600070205080204" pitchFamily="34" charset="-128"/>
              </a:rPr>
              <a:t>For example, the level of dopamine receptors in a person’s brain can influence whether they “like or dislike” the effects of a particular drug.  </a:t>
            </a:r>
            <a:r>
              <a:rPr lang="en-US" altLang="en-US" dirty="0" smtClean="0">
                <a:latin typeface="Helvetica" panose="020B0604020202020204" pitchFamily="34" charset="0"/>
                <a:ea typeface="ＭＳ Ｐゴシック" panose="020B0600070205080204" pitchFamily="34" charset="-128"/>
              </a:rPr>
              <a:t>Because</a:t>
            </a:r>
            <a:r>
              <a:rPr lang="en-US" altLang="en-US" b="1" dirty="0" smtClean="0">
                <a:latin typeface="Helvetica" panose="020B0604020202020204" pitchFamily="34" charset="0"/>
                <a:ea typeface="ＭＳ Ｐゴシック" panose="020B0600070205080204" pitchFamily="34" charset="-128"/>
              </a:rPr>
              <a:t> </a:t>
            </a:r>
            <a:r>
              <a:rPr lang="en-US" altLang="en-US" dirty="0" smtClean="0">
                <a:latin typeface="Helvetica" panose="020B0604020202020204" pitchFamily="34" charset="0"/>
                <a:ea typeface="ＭＳ Ｐゴシック" panose="020B0600070205080204" pitchFamily="34" charset="-128"/>
              </a:rPr>
              <a:t>dopamine is involved in the rewarding effects of drugs of abuse, it was hypothesized in this study that normal variation in the of number of dopamine receptors in a person’s brain could influence their response to drug exposure.  To test this, human subjects were given the stimulant methylphenidate (Ritalin), their brains’ were imaged using PET, and they were asked whether they liked or disliked the drug’s effects.  Those subjects who had high levels of dopamine receptors found the experience unpleasant, while those with lower levels of dopamine found it more pleasurable.  This suggests that individual differences in a marker of dopamine function can influence an person’s susceptibility to continued drug abuse.</a:t>
            </a:r>
          </a:p>
        </p:txBody>
      </p:sp>
    </p:spTree>
    <p:extLst>
      <p:ext uri="{BB962C8B-B14F-4D97-AF65-F5344CB8AC3E}">
        <p14:creationId xmlns:p14="http://schemas.microsoft.com/office/powerpoint/2010/main" val="19818253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4674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6094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3A97C1E1-68BA-40FC-B678-F5016C05F70A}"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5504074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7240D06-8975-49AA-9B41-CE05D1788AD9}"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647526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685800"/>
            <a:ext cx="27432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685800"/>
            <a:ext cx="80264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EE4CF3E0-6B60-4264-BCE9-DC712A465615}"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1402792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752600"/>
            <a:ext cx="538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807200" y="1752600"/>
            <a:ext cx="5384800" cy="50292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5ED71BB9-985A-4245-A81A-D8C7D6A9532A}"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8655563"/>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685800"/>
            <a:ext cx="109728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6B2FD222-262A-46B8-88E4-A709618D06C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1712636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19200" y="1752600"/>
            <a:ext cx="10972800" cy="50292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5FDFE920-919F-4B99-8061-425C09CCE412}"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795546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752600"/>
            <a:ext cx="538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807200" y="1752600"/>
            <a:ext cx="5384800" cy="50292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B3DB71AC-4645-43EE-8AE2-9513569D331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715207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pPr/>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30230623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pPr/>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40244087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3CE45D-149B-489A-9DBE-CD57C244488D}" type="datetimeFigureOut">
              <a:rPr lang="en-US" smtClean="0"/>
              <a:pPr/>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502937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221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3CE45D-149B-489A-9DBE-CD57C244488D}" type="datetimeFigureOut">
              <a:rPr lang="en-US" smtClean="0"/>
              <a:pPr/>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15241629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3CE45D-149B-489A-9DBE-CD57C244488D}" type="datetimeFigureOut">
              <a:rPr lang="en-US" smtClean="0"/>
              <a:pPr/>
              <a:t>12/29/2021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29635525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3CE45D-149B-489A-9DBE-CD57C244488D}" type="datetimeFigureOut">
              <a:rPr lang="en-US" smtClean="0"/>
              <a:pPr/>
              <a:t>12/29/2021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32467817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CE45D-149B-489A-9DBE-CD57C244488D}" type="datetimeFigureOut">
              <a:rPr lang="en-US" smtClean="0"/>
              <a:pPr/>
              <a:t>12/29/2021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15111195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3CE45D-149B-489A-9DBE-CD57C244488D}" type="datetimeFigureOut">
              <a:rPr lang="en-US" smtClean="0"/>
              <a:pPr/>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32019048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3CE45D-149B-489A-9DBE-CD57C244488D}" type="datetimeFigureOut">
              <a:rPr lang="en-US" smtClean="0"/>
              <a:pPr/>
              <a:t>12/29/2021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27649000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pPr/>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13432249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CE45D-149B-489A-9DBE-CD57C244488D}" type="datetimeFigureOut">
              <a:rPr lang="en-US" smtClean="0"/>
              <a:pPr/>
              <a:t>12/29/2021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4F4E5-E71E-4597-97A6-57EDC9ECD212}" type="slidenum">
              <a:rPr lang="en-US" smtClean="0"/>
              <a:pPr/>
              <a:t>‹#›</a:t>
            </a:fld>
            <a:endParaRPr lang="en-US"/>
          </a:p>
        </p:txBody>
      </p:sp>
    </p:spTree>
    <p:extLst>
      <p:ext uri="{BB962C8B-B14F-4D97-AF65-F5344CB8AC3E}">
        <p14:creationId xmlns:p14="http://schemas.microsoft.com/office/powerpoint/2010/main" val="3992223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1AAAB-C4B5-40A6-BF2E-95BE56CBABBC}" type="slidenum">
              <a:rPr lang="en-US"/>
              <a:pPr>
                <a:defRPr/>
              </a:pPr>
              <a:t>‹#›</a:t>
            </a:fld>
            <a:endParaRPr lang="en-US"/>
          </a:p>
        </p:txBody>
      </p:sp>
    </p:spTree>
    <p:extLst>
      <p:ext uri="{BB962C8B-B14F-4D97-AF65-F5344CB8AC3E}">
        <p14:creationId xmlns:p14="http://schemas.microsoft.com/office/powerpoint/2010/main" val="13938859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fld id="{E0DA9CC3-B985-4306-B652-DB1A0BC8BCB3}" type="slidenum">
              <a:rPr lang="en-US"/>
              <a:pPr/>
              <a:t>‹#›</a:t>
            </a:fld>
            <a:endParaRPr lang="en-US"/>
          </a:p>
        </p:txBody>
      </p:sp>
    </p:spTree>
    <p:extLst>
      <p:ext uri="{BB962C8B-B14F-4D97-AF65-F5344CB8AC3E}">
        <p14:creationId xmlns:p14="http://schemas.microsoft.com/office/powerpoint/2010/main" val="1150134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9949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8354" name="Rectangle 2"/>
          <p:cNvSpPr>
            <a:spLocks noGrp="1" noChangeArrowheads="1"/>
          </p:cNvSpPr>
          <p:nvPr>
            <p:ph type="ctrTitle"/>
          </p:nvPr>
        </p:nvSpPr>
        <p:spPr>
          <a:xfrm>
            <a:off x="0" y="2514600"/>
            <a:ext cx="12192000" cy="914400"/>
          </a:xfrm>
        </p:spPr>
        <p:txBody>
          <a:bodyPr/>
          <a:lstStyle>
            <a:lvl1pPr algn="ctr">
              <a:defRPr sz="4050"/>
            </a:lvl1pPr>
          </a:lstStyle>
          <a:p>
            <a:r>
              <a:rPr lang="en-US"/>
              <a:t>Click to edit Master title style</a:t>
            </a:r>
          </a:p>
        </p:txBody>
      </p:sp>
      <p:sp>
        <p:nvSpPr>
          <p:cNvPr id="228355" name="Rectangle 3"/>
          <p:cNvSpPr>
            <a:spLocks noGrp="1" noChangeArrowheads="1"/>
          </p:cNvSpPr>
          <p:nvPr>
            <p:ph type="subTitle" idx="1"/>
          </p:nvPr>
        </p:nvSpPr>
        <p:spPr>
          <a:xfrm>
            <a:off x="0" y="3479800"/>
            <a:ext cx="12192000" cy="6350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defTabSz="685800">
              <a:defRPr/>
            </a:pPr>
            <a:fld id="{BF75B27C-2032-4647-B72F-11CE2CC58EEA}"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74095916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defTabSz="685800">
              <a:defRPr/>
            </a:pPr>
            <a:fld id="{586A14B8-1553-4695-A41A-5B1BEBC81C01}"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55545994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defTabSz="685800">
              <a:defRPr/>
            </a:pPr>
            <a:fld id="{91C9DF9B-B473-401A-BD10-0848413EC47F}"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302010936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752600"/>
            <a:ext cx="5384800"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7200" y="1752600"/>
            <a:ext cx="5384800"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defTabSz="685800">
              <a:defRPr/>
            </a:pPr>
            <a:fld id="{4DC8774A-56EA-486C-80AF-E57AB1BB4371}"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6786667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mtClean="0"/>
            </a:lvl1pPr>
          </a:lstStyle>
          <a:p>
            <a:pPr defTabSz="685800">
              <a:defRPr/>
            </a:pPr>
            <a:fld id="{9ED9E98A-64A0-482E-840D-53CC7FE9E800}"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86125122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defTabSz="685800">
              <a:defRPr/>
            </a:pPr>
            <a:fld id="{0EDA79B8-2300-4AFD-B76F-C8F1216E0A0F}"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86831534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smtClean="0"/>
            </a:lvl1pPr>
          </a:lstStyle>
          <a:p>
            <a:pPr defTabSz="685800">
              <a:defRPr/>
            </a:pPr>
            <a:fld id="{F5081AEA-1043-42C0-99D1-7CADDD81D48C}"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54870438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defTabSz="685800">
              <a:defRPr/>
            </a:pPr>
            <a:fld id="{66B9F70A-27A5-40FB-A122-84C1A2B94135}"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07109041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defTabSz="685800">
              <a:defRPr/>
            </a:pPr>
            <a:fld id="{3A97C1E1-68BA-40FC-B678-F5016C05F70A}"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412803332"/>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defTabSz="685800">
              <a:defRPr/>
            </a:pPr>
            <a:fld id="{D7240D06-8975-49AA-9B41-CE05D1788AD9}"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7164653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21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685800"/>
            <a:ext cx="27432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685800"/>
            <a:ext cx="80264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defTabSz="685800">
              <a:defRPr/>
            </a:pPr>
            <a:fld id="{EE4CF3E0-6B60-4264-BCE9-DC712A465615}"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21580440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752600"/>
            <a:ext cx="538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807200" y="1752600"/>
            <a:ext cx="5384800" cy="50292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defTabSz="685800">
              <a:defRPr/>
            </a:pPr>
            <a:fld id="{5ED71BB9-985A-4245-A81A-D8C7D6A9532A}"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296407817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685800"/>
            <a:ext cx="109728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defTabSz="685800">
              <a:defRPr/>
            </a:pPr>
            <a:fld id="{6B2FD222-262A-46B8-88E4-A709618D06C4}"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402770367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19200" y="1752600"/>
            <a:ext cx="10972800" cy="50292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defTabSz="685800">
              <a:defRPr/>
            </a:pPr>
            <a:fld id="{5FDFE920-919F-4B99-8061-425C09CCE412}"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190377692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10972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752600"/>
            <a:ext cx="538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807200" y="1752600"/>
            <a:ext cx="5384800" cy="50292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defTabSz="685800">
              <a:defRPr/>
            </a:pPr>
            <a:fld id="{B3DB71AC-4645-43EE-8AE2-9513569D331C}"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403574295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53407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42740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35329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33352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0301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12/29/2021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044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91152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70203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14645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05032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7906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02491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DA9CC3-B985-4306-B652-DB1A0BC8BC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73873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71AAAB-C4B5-40A6-BF2E-95BE56CBAB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73240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502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219266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12/29/2021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484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9095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31481407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33025415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1827766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38868691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6473574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563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14834895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0910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225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036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9873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7552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2366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8009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5674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5439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3961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3099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12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984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12/29/2021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9695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10733828" y="1110602"/>
            <a:ext cx="2286000" cy="508000"/>
          </a:xfrm>
        </p:spPr>
        <p:txBody>
          <a:bodyPr/>
          <a:lstStyle/>
          <a:p>
            <a:fld id="{AF0DCC50-6363-44AB-A679-DF4C8A17D416}" type="datetime1">
              <a:rPr lang="en-US" smtClean="0">
                <a:solidFill>
                  <a:srgbClr val="575F6D"/>
                </a:solidFill>
              </a:rPr>
              <a:pPr/>
              <a:t>12/29/2021</a:t>
            </a:fld>
            <a:endParaRPr lang="en-US">
              <a:solidFill>
                <a:srgbClr val="575F6D"/>
              </a:solidFill>
            </a:endParaRPr>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lang="en-US">
              <a:solidFill>
                <a:srgbClr val="575F6D"/>
              </a:solidFill>
            </a:endParaRPr>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9" name="Slide Number Placeholder 28"/>
          <p:cNvSpPr>
            <a:spLocks noGrp="1"/>
          </p:cNvSpPr>
          <p:nvPr>
            <p:ph type="sldNum" sz="quarter" idx="12"/>
          </p:nvPr>
        </p:nvSpPr>
        <p:spPr bwMode="auto">
          <a:xfrm>
            <a:off x="1767392" y="4928702"/>
            <a:ext cx="812800" cy="517524"/>
          </a:xfrm>
        </p:spPr>
        <p:txBody>
          <a:bodyPr/>
          <a:lstStyle/>
          <a:p>
            <a:fld id="{CECF5EDE-F728-4710-9C64-4649C4F4D45E}" type="slidenum">
              <a:rPr lang="en-US" smtClean="0"/>
              <a:pPr/>
              <a:t>‹#›</a:t>
            </a:fld>
            <a:endParaRPr lang="en-US"/>
          </a:p>
        </p:txBody>
      </p:sp>
    </p:spTree>
    <p:extLst>
      <p:ext uri="{BB962C8B-B14F-4D97-AF65-F5344CB8AC3E}">
        <p14:creationId xmlns:p14="http://schemas.microsoft.com/office/powerpoint/2010/main" val="1760791940"/>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B38E29CC-5D78-43E2-8187-03BDAB9915BD}" type="datetime1">
              <a:rPr lang="en-US" smtClean="0">
                <a:solidFill>
                  <a:srgbClr val="575F6D"/>
                </a:solidFill>
              </a:rPr>
              <a:pPr/>
              <a:t>12/29/2021</a:t>
            </a:fld>
            <a:endParaRPr lang="en-US">
              <a:solidFill>
                <a:srgbClr val="575F6D"/>
              </a:solidFill>
            </a:endParaRPr>
          </a:p>
        </p:txBody>
      </p:sp>
      <p:sp>
        <p:nvSpPr>
          <p:cNvPr id="9" name="Slide Number Placeholder 8"/>
          <p:cNvSpPr>
            <a:spLocks noGrp="1"/>
          </p:cNvSpPr>
          <p:nvPr>
            <p:ph type="sldNum" sz="quarter" idx="15"/>
          </p:nvPr>
        </p:nvSpPr>
        <p:spPr/>
        <p:txBody>
          <a:bodyPr rtlCol="0"/>
          <a:lstStyle/>
          <a:p>
            <a:fld id="{CECF5EDE-F728-4710-9C64-4649C4F4D45E}"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21884956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10732008" y="1106937"/>
            <a:ext cx="2286000" cy="508000"/>
          </a:xfrm>
        </p:spPr>
        <p:txBody>
          <a:bodyPr/>
          <a:lstStyle/>
          <a:p>
            <a:fld id="{0C1D0005-AF21-43BB-8160-CDEB022A9F35}" type="datetime1">
              <a:rPr lang="en-US" smtClean="0">
                <a:solidFill>
                  <a:srgbClr val="FFF39D"/>
                </a:solidFill>
              </a:rPr>
              <a:pPr/>
              <a:t>12/29/2021</a:t>
            </a:fld>
            <a:endParaRPr lang="en-US">
              <a:solidFill>
                <a:srgbClr val="FFF39D"/>
              </a:solidFill>
            </a:endParaRPr>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lang="en-US">
              <a:solidFill>
                <a:srgbClr val="FFF39D"/>
              </a:solidFill>
            </a:endParaRPr>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Slide Number Placeholder 5"/>
          <p:cNvSpPr>
            <a:spLocks noGrp="1"/>
          </p:cNvSpPr>
          <p:nvPr>
            <p:ph type="sldNum" sz="quarter" idx="12"/>
          </p:nvPr>
        </p:nvSpPr>
        <p:spPr bwMode="auto">
          <a:xfrm>
            <a:off x="1787488" y="4928702"/>
            <a:ext cx="812800" cy="517524"/>
          </a:xfrm>
        </p:spPr>
        <p:txBody>
          <a:bodyPr/>
          <a:lstStyle/>
          <a:p>
            <a:fld id="{CECF5EDE-F728-4710-9C64-4649C4F4D45E}" type="slidenum">
              <a:rPr lang="en-US" smtClean="0"/>
              <a:pPr/>
              <a:t>‹#›</a:t>
            </a:fld>
            <a:endParaRPr lang="en-US"/>
          </a:p>
        </p:txBody>
      </p:sp>
    </p:spTree>
    <p:extLst>
      <p:ext uri="{BB962C8B-B14F-4D97-AF65-F5344CB8AC3E}">
        <p14:creationId xmlns:p14="http://schemas.microsoft.com/office/powerpoint/2010/main" val="4151525959"/>
      </p:ext>
    </p:extLst>
  </p:cSld>
  <p:clrMapOvr>
    <a:overrideClrMapping bg1="dk1" tx1="lt1" bg2="dk2" tx2="lt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84BA0AB-939E-438D-8611-A10B078546F2}" type="datetime1">
              <a:rPr lang="en-US" smtClean="0">
                <a:solidFill>
                  <a:srgbClr val="575F6D"/>
                </a:solidFill>
              </a:rPr>
              <a:pPr/>
              <a:t>12/29/2021</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CECF5EDE-F728-4710-9C64-4649C4F4D45E}" type="slidenum">
              <a:rPr lang="en-US" smtClean="0"/>
              <a:pPr/>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630649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D740F94-22AB-4016-9F13-593DBC86CE96}" type="datetime1">
              <a:rPr lang="en-US" smtClean="0">
                <a:solidFill>
                  <a:srgbClr val="575F6D"/>
                </a:solidFill>
              </a:rPr>
              <a:pPr/>
              <a:t>12/29/2021</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CECF5EDE-F728-4710-9C64-4649C4F4D45E}" type="slidenum">
              <a:rPr lang="en-US" smtClean="0"/>
              <a:pPr/>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1495741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47B4E10B-0B65-4482-B33A-1816E4904508}" type="datetime1">
              <a:rPr lang="en-US" smtClean="0">
                <a:solidFill>
                  <a:srgbClr val="575F6D"/>
                </a:solidFill>
              </a:rPr>
              <a:pPr/>
              <a:t>12/29/2021</a:t>
            </a:fld>
            <a:endParaRPr lang="en-US">
              <a:solidFill>
                <a:srgbClr val="575F6D"/>
              </a:solidFill>
            </a:endParaRPr>
          </a:p>
        </p:txBody>
      </p:sp>
      <p:sp>
        <p:nvSpPr>
          <p:cNvPr id="7" name="Slide Number Placeholder 6"/>
          <p:cNvSpPr>
            <a:spLocks noGrp="1"/>
          </p:cNvSpPr>
          <p:nvPr>
            <p:ph type="sldNum" sz="quarter" idx="11"/>
          </p:nvPr>
        </p:nvSpPr>
        <p:spPr/>
        <p:txBody>
          <a:bodyPr rtlCol="0"/>
          <a:lstStyle/>
          <a:p>
            <a:fld id="{CECF5EDE-F728-4710-9C64-4649C4F4D45E}"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3828444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7773-AE5C-4ACC-901E-54B4AF540645}" type="datetime1">
              <a:rPr lang="en-US" smtClean="0">
                <a:solidFill>
                  <a:srgbClr val="575F6D"/>
                </a:solidFill>
              </a:rPr>
              <a:pPr/>
              <a:t>12/29/2021</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CECF5EDE-F728-4710-9C64-4649C4F4D45E}" type="slidenum">
              <a:rPr lang="en-US" smtClean="0"/>
              <a:pPr/>
              <a:t>‹#›</a:t>
            </a:fld>
            <a:endParaRPr lang="en-US"/>
          </a:p>
        </p:txBody>
      </p:sp>
    </p:spTree>
    <p:extLst>
      <p:ext uri="{BB962C8B-B14F-4D97-AF65-F5344CB8AC3E}">
        <p14:creationId xmlns:p14="http://schemas.microsoft.com/office/powerpoint/2010/main" val="22591333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E68C18F6-DB84-4C7B-8AA1-6398115C8195}" type="datetime1">
              <a:rPr lang="en-US" smtClean="0">
                <a:solidFill>
                  <a:srgbClr val="575F6D"/>
                </a:solidFill>
              </a:rPr>
              <a:pPr/>
              <a:t>12/29/2021</a:t>
            </a:fld>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CECF5EDE-F728-4710-9C64-4649C4F4D45E}"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915041588"/>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7" name="Date Placeholder 16"/>
          <p:cNvSpPr>
            <a:spLocks noGrp="1"/>
          </p:cNvSpPr>
          <p:nvPr>
            <p:ph type="dt" sz="half" idx="10"/>
          </p:nvPr>
        </p:nvSpPr>
        <p:spPr/>
        <p:txBody>
          <a:bodyPr rtlCol="0"/>
          <a:lstStyle/>
          <a:p>
            <a:fld id="{963DFEBB-1BCB-4805-896D-B784CBCDF4D8}" type="datetime1">
              <a:rPr lang="en-US" smtClean="0">
                <a:solidFill>
                  <a:srgbClr val="575F6D"/>
                </a:solidFill>
              </a:rPr>
              <a:pPr/>
              <a:t>12/29/2021</a:t>
            </a:fld>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CECF5EDE-F728-4710-9C64-4649C4F4D45E}"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30742551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C303852-106B-43CE-BE77-9FFE57CA11A5}" type="datetime1">
              <a:rPr lang="en-US" smtClean="0">
                <a:solidFill>
                  <a:srgbClr val="575F6D"/>
                </a:solidFill>
              </a:rPr>
              <a:pPr/>
              <a:t>12/29/2021</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CECF5EDE-F728-4710-9C64-4649C4F4D45E}" type="slidenum">
              <a:rPr lang="en-US" smtClean="0"/>
              <a:pPr/>
              <a:t>‹#›</a:t>
            </a:fld>
            <a:endParaRPr lang="en-US"/>
          </a:p>
        </p:txBody>
      </p:sp>
    </p:spTree>
    <p:extLst>
      <p:ext uri="{BB962C8B-B14F-4D97-AF65-F5344CB8AC3E}">
        <p14:creationId xmlns:p14="http://schemas.microsoft.com/office/powerpoint/2010/main" val="4167147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3670149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0"/>
            <a:ext cx="2235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1CA720-E876-4908-B584-E22217AABA02}" type="datetime1">
              <a:rPr lang="en-US" smtClean="0">
                <a:solidFill>
                  <a:srgbClr val="575F6D"/>
                </a:solidFill>
              </a:rPr>
              <a:pPr/>
              <a:t>12/29/2021</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CECF5EDE-F728-4710-9C64-4649C4F4D45E}" type="slidenum">
              <a:rPr lang="en-US" smtClean="0"/>
              <a:pPr/>
              <a:t>‹#›</a:t>
            </a:fld>
            <a:endParaRPr lang="en-US"/>
          </a:p>
        </p:txBody>
      </p:sp>
    </p:spTree>
    <p:extLst>
      <p:ext uri="{BB962C8B-B14F-4D97-AF65-F5344CB8AC3E}">
        <p14:creationId xmlns:p14="http://schemas.microsoft.com/office/powerpoint/2010/main" val="5738572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91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56388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35189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19209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51911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98521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7527330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6061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6176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6247890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9231350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6422813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71AAAB-C4B5-40A6-BF2E-95BE56CBABBC}"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7159489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DA9CC3-B985-4306-B652-DB1A0BC8BCB3}"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591349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190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E5BA9B-B4B4-4A0A-A336-8AF0C33CA6C7}" type="datetimeFigureOut">
              <a:rPr lang="en-US" smtClean="0"/>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915509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E5BA9B-B4B4-4A0A-A336-8AF0C33CA6C7}" type="datetimeFigureOut">
              <a:rPr lang="en-US" smtClean="0"/>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405706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E5BA9B-B4B4-4A0A-A336-8AF0C33CA6C7}" type="datetimeFigureOut">
              <a:rPr lang="en-US" smtClean="0"/>
              <a:t>12/29/2021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1432637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E5BA9B-B4B4-4A0A-A336-8AF0C33CA6C7}" type="datetimeFigureOut">
              <a:rPr lang="en-US" smtClean="0"/>
              <a:t>12/29/2021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3423946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5BA9B-B4B4-4A0A-A336-8AF0C33CA6C7}" type="datetimeFigureOut">
              <a:rPr lang="en-US" smtClean="0"/>
              <a:t>12/29/2021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454024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E5BA9B-B4B4-4A0A-A336-8AF0C33CA6C7}" type="datetimeFigureOut">
              <a:rPr lang="en-US" smtClean="0"/>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5350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E5BA9B-B4B4-4A0A-A336-8AF0C33CA6C7}" type="datetimeFigureOut">
              <a:rPr lang="en-US" smtClean="0"/>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1167283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956668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E5BA9B-B4B4-4A0A-A336-8AF0C33CA6C7}" type="datetimeFigureOut">
              <a:rPr lang="en-US" smtClean="0"/>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459ED-2A73-466C-A988-DBF934705D87}" type="slidenum">
              <a:rPr lang="en-US" smtClean="0"/>
              <a:t>‹#›</a:t>
            </a:fld>
            <a:endParaRPr lang="en-US" dirty="0"/>
          </a:p>
        </p:txBody>
      </p:sp>
    </p:spTree>
    <p:extLst>
      <p:ext uri="{BB962C8B-B14F-4D97-AF65-F5344CB8AC3E}">
        <p14:creationId xmlns:p14="http://schemas.microsoft.com/office/powerpoint/2010/main" val="206975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4" y="4267200"/>
            <a:ext cx="12187767" cy="2590800"/>
            <a:chOff x="2" y="2688"/>
            <a:chExt cx="5758" cy="1632"/>
          </a:xfrm>
        </p:grpSpPr>
        <p:sp>
          <p:nvSpPr>
            <p:cNvPr id="5" name="Freeform 3"/>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grpSp>
      </p:grpSp>
      <p:sp>
        <p:nvSpPr>
          <p:cNvPr id="68674" name="Rectangle 66"/>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smtClean="0"/>
              <a:t>Click to edit Master title style</a:t>
            </a:r>
          </a:p>
        </p:txBody>
      </p:sp>
      <p:sp>
        <p:nvSpPr>
          <p:cNvPr id="68675" name="Rectangle 67"/>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68" name="Rectangle 68"/>
          <p:cNvSpPr>
            <a:spLocks noGrp="1" noChangeArrowheads="1"/>
          </p:cNvSpPr>
          <p:nvPr>
            <p:ph type="dt" sz="quarter" idx="10"/>
          </p:nvPr>
        </p:nvSpPr>
        <p:spPr>
          <a:xfrm>
            <a:off x="609600" y="6248400"/>
            <a:ext cx="28448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9" name="Rectangle 69"/>
          <p:cNvSpPr>
            <a:spLocks noGrp="1" noChangeArrowheads="1"/>
          </p:cNvSpPr>
          <p:nvPr>
            <p:ph type="ftr" sz="quarter" idx="11"/>
          </p:nvPr>
        </p:nvSpPr>
        <p:spPr>
          <a:xfrm>
            <a:off x="4165600" y="6248400"/>
            <a:ext cx="38608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0" name="Rectangle 70"/>
          <p:cNvSpPr>
            <a:spLocks noGrp="1" noChangeArrowheads="1"/>
          </p:cNvSpPr>
          <p:nvPr>
            <p:ph type="sldNum" sz="quarter" idx="12"/>
          </p:nvPr>
        </p:nvSpPr>
        <p:spPr>
          <a:xfrm>
            <a:off x="8737600" y="6248400"/>
            <a:ext cx="28448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1FDB75-1568-45E0-B39C-BCDFDB997FB4}"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209365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12/29/2021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598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70"/>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71"/>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9A95B6-CD23-4D55-9ED5-D4B20C0316AE}"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805206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70"/>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71"/>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8B5412-E598-461A-AD10-DA135F08258B}"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4210008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70"/>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1"/>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165DCDF-C215-466B-BAE4-9C905D37A943}"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2630037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70"/>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71"/>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45BB9A-837C-402C-BE04-E50ABEAD4EEB}"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34283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70"/>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71"/>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0FD25D-0BE1-4E8F-90D9-48A6BBB5913A}"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2257999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70"/>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71"/>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2BC6BE-0539-4034-B665-F0DC00B18ECD}"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2348078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70"/>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1"/>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3009E2-C556-4450-9168-917B3BEE0BC2}"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165041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70"/>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1"/>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AF14B8-CCA4-4549-99AD-F4A9729D14D2}"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1964852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70"/>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71"/>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4B48C4-B3D0-4C1F-B7B9-A5FAE5534B1F}"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12334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70"/>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71"/>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9201CB-A69D-4A0E-9FD7-33E4DA09FD83}"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1488852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798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119888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18165 w 4917"/>
                <a:gd name="T3" fmla="*/ 0 h 1000"/>
                <a:gd name="T4" fmla="*/ 20225 w 4917"/>
                <a:gd name="T5" fmla="*/ 2060 h 1000"/>
                <a:gd name="T6" fmla="*/ 18169 w 4917"/>
                <a:gd name="T7" fmla="*/ 4115 h 1000"/>
                <a:gd name="T8" fmla="*/ 0 w 4917"/>
                <a:gd name="T9" fmla="*/ 4115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59399" name="Rectangle 7"/>
          <p:cNvSpPr>
            <a:spLocks noGrp="1" noChangeArrowheads="1"/>
          </p:cNvSpPr>
          <p:nvPr>
            <p:ph type="ctrTitle"/>
          </p:nvPr>
        </p:nvSpPr>
        <p:spPr>
          <a:xfrm>
            <a:off x="304800" y="1427164"/>
            <a:ext cx="10769600" cy="1609725"/>
          </a:xfrm>
        </p:spPr>
        <p:txBody>
          <a:bodyPr/>
          <a:lstStyle>
            <a:lvl1pPr>
              <a:defRPr sz="4000"/>
            </a:lvl1pPr>
          </a:lstStyle>
          <a:p>
            <a:r>
              <a:rPr lang="en-GB"/>
              <a:t>Click to edit Master title style</a:t>
            </a:r>
          </a:p>
        </p:txBody>
      </p:sp>
      <p:sp>
        <p:nvSpPr>
          <p:cNvPr id="59400" name="Rectangle 8"/>
          <p:cNvSpPr>
            <a:spLocks noGrp="1" noChangeArrowheads="1"/>
          </p:cNvSpPr>
          <p:nvPr>
            <p:ph type="subTitle" idx="1"/>
          </p:nvPr>
        </p:nvSpPr>
        <p:spPr>
          <a:xfrm>
            <a:off x="1422400" y="3441700"/>
            <a:ext cx="8839200" cy="1676400"/>
          </a:xfrm>
        </p:spPr>
        <p:txBody>
          <a:bodyPr/>
          <a:lstStyle>
            <a:lvl1pPr marL="0" indent="0">
              <a:buFont typeface="Wingdings" pitchFamily="2" charset="2"/>
              <a:buNone/>
              <a:defRPr/>
            </a:lvl1pPr>
          </a:lstStyle>
          <a:p>
            <a:r>
              <a:rPr lang="en-GB"/>
              <a:t>Click to edit Master subtitle style</a:t>
            </a:r>
          </a:p>
        </p:txBody>
      </p:sp>
      <p:sp>
        <p:nvSpPr>
          <p:cNvPr id="9" name="Rectangle 9"/>
          <p:cNvSpPr>
            <a:spLocks noGrp="1" noChangeArrowheads="1"/>
          </p:cNvSpPr>
          <p:nvPr>
            <p:ph type="dt" sz="half" idx="10"/>
          </p:nvPr>
        </p:nvSpPr>
        <p:spPr>
          <a:xfrm>
            <a:off x="609600" y="6248400"/>
            <a:ext cx="2844800" cy="471488"/>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F8DF79F-A82E-422A-AED9-8F2853E25E56}"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angle 10"/>
          <p:cNvSpPr>
            <a:spLocks noGrp="1" noChangeArrowheads="1"/>
          </p:cNvSpPr>
          <p:nvPr>
            <p:ph type="ftr" sz="quarter" idx="11"/>
          </p:nvPr>
        </p:nvSpPr>
        <p:spPr>
          <a:xfrm>
            <a:off x="4165600" y="6253163"/>
            <a:ext cx="38608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Rectangle 11"/>
          <p:cNvSpPr>
            <a:spLocks noGrp="1" noChangeArrowheads="1"/>
          </p:cNvSpPr>
          <p:nvPr>
            <p:ph type="sldNum" sz="quarter" idx="12"/>
          </p:nvPr>
        </p:nvSpPr>
        <p:spPr>
          <a:xfrm>
            <a:off x="8737600" y="6248400"/>
            <a:ext cx="2844800" cy="471488"/>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27859E-124B-4B57-8703-617EE39231D6}"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62541275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32B8853-A357-4B96-A6A8-275B73E4C4CF}"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722694-D64E-468E-BF4B-16D1B9584FCE}"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62403952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5FB72A1-2398-4BA9-8E32-D4F51256448D}"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33BC67-007C-42FA-9E33-01E8DA2A801B}"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80099180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0"/>
            <a:ext cx="5181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181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D4772A1-3786-4650-8EA7-F9B887DEB18B}"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3B81B6-2908-4830-BC24-E31D7FD20325}"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43277120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993A2C7-6EF7-4AEB-A5FF-47721FB07F11}"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6743AC0-C1B0-4FFE-A866-AFEE7DCEC8B1}"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90465022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03CAFFF-D4D8-4B59-82C8-B09B491C1073}"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14D141-6684-49D7-9EC8-44FA638360B3}"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62579852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78E737C-8EEE-41E0-8891-2075B050A799}"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09E1AA-7415-42F4-BC14-0204F816D7FD}"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419068837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AE42F4B-19FA-49FB-93F4-C3ACA41FEB9A}"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93EFEF7-8616-4CE4-8021-9882D1A72BA6}"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24703711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59225CE-F8F0-47A3-83C4-D9D25098B017}"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8C3A53-B317-4D4D-9435-919A066EDFFF}"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4307489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35F9AC9-4880-4AA8-9644-03C0A9289200}"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A6425C-6F43-464E-BDFA-73279738B938}"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8918712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12/29/2021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734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00018" y="228600"/>
            <a:ext cx="2779183"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0351" y="228600"/>
            <a:ext cx="8136467"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A1F2D61-0669-4F1A-B88C-435BBCA2CB7E}"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7E4F71-5D4D-4685-81B1-5CE01114FD10}"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51124442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2" y="228600"/>
            <a:ext cx="10687049"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504DE6A-40B2-4218-9800-30F7D31348E8}"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1EFE6C-1313-4812-81A3-9215617E0D46}"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93796511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60352" y="228600"/>
            <a:ext cx="10687049"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12800" y="1600200"/>
            <a:ext cx="10566400" cy="4419600"/>
          </a:xfrm>
        </p:spPr>
        <p:txBody>
          <a:bodyPr/>
          <a:lstStyle/>
          <a:p>
            <a:pPr lvl="0"/>
            <a:endParaRPr lang="en-US" noProof="0" smtClean="0"/>
          </a:p>
        </p:txBody>
      </p:sp>
      <p:sp>
        <p:nvSpPr>
          <p:cNvPr id="4" name="Rectangle 8"/>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753BE2A-1EF8-47EC-9BC2-DD83A6410D73}"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9"/>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10"/>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FF1F45-2548-4BD3-AE30-D023ED533803}"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56676321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196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3880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6134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280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7206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713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999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12/29/2021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057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424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179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6814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826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71AAAB-C4B5-40A6-BF2E-95BE56CBABB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4187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29E732-D498-4BF9-A066-0B4A8EB23D94}"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4342960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3327DC-A7FE-46C2-8EAC-C279555CCB87}"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557792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D0AD7B-F3FE-4918-9BAD-3A4C52C3A208}"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690148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B0800F-B708-4066-A456-BE2AD99017D4}"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394431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F0471A-3FD9-4B9F-8568-1468661BC57C}"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957349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12/29/2021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824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ED849D-5C15-4B7B-8774-CCF90E3E6525}"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29711350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056B51-2685-4890-9993-2101EC0B40D4}"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1312095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B87DA7-31B4-4D0D-881D-950C1BB310DE}"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2002192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D88B05-5454-4D73-B949-FEFB7BA2BE19}"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5281512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F9442C-66C2-4267-A1C5-C44F8E25424F}"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5226813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993996D-1A19-4765-81F8-1D39B9A83A9E}"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41425526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A5C7DB-D196-4487-B5E6-2060A3E3C7B3}"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1818787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E7BE77-B5AE-4042-A1E0-DB87CA6A877F}" type="slidenum">
              <a:rPr kumimoji="0" lang="ar-SA" altLang="en-US" sz="1400" b="0" i="0" u="none" strike="noStrike" kern="1200" cap="none" spc="0" normalizeH="0" baseline="0" noProof="0">
                <a:ln>
                  <a:noFill/>
                </a:ln>
                <a:solidFill>
                  <a:srgbClr val="000000"/>
                </a:solidFill>
                <a:effectLst/>
                <a:uLnTx/>
                <a:uFillTx/>
                <a:latin typeface="Times New Roman"/>
                <a:ea typeface="+mn-ea"/>
                <a:cs typeface="Times New Roman (Arabic)"/>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33695070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B3874AD-C15F-48CD-8417-E458DE57F687}"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4278968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F4CC277-7D0E-4ADE-BA99-FBEC85110649}"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72195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4734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A4FD30C-E63F-4512-A487-D58237829258}"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41203006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3467" y="1714500"/>
            <a:ext cx="4910667"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757333" y="1714500"/>
            <a:ext cx="4910667"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E68DD10-B296-4733-A087-C40446C17493}"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956204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776E027-DC9C-47CB-BBAD-AD6BDC237D5D}"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24567797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0A83C7F-5FC9-40C3-826E-AA44344D4868}"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79851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98C47DA-1956-459F-887A-9F39656B2001}"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3072216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07E8F6F-F95F-4CD7-865A-A037CB2AEC6B}"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24189602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D7226BC-B083-4E0E-84CA-ADBBC19A584A}"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120453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AE9613D-2F54-4941-9D42-10A476ACF659}"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0697167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53400" y="228600"/>
            <a:ext cx="25146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73406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F04EF04-0F60-4E75-8685-5789C54BDF92}"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30010781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0584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43467" y="1714500"/>
            <a:ext cx="10024533" cy="4152900"/>
          </a:xfrm>
        </p:spPr>
        <p:txBody>
          <a:bodyPr/>
          <a:lstStyle/>
          <a:p>
            <a:endParaRPr lang="en-US"/>
          </a:p>
        </p:txBody>
      </p:sp>
      <p:sp>
        <p:nvSpPr>
          <p:cNvPr id="4" name="Slide Number Placeholder 3"/>
          <p:cNvSpPr>
            <a:spLocks noGrp="1"/>
          </p:cNvSpPr>
          <p:nvPr>
            <p:ph type="sldNum" sz="quarter" idx="10"/>
          </p:nvPr>
        </p:nvSpPr>
        <p:spPr>
          <a:xfrm>
            <a:off x="8432801" y="5943600"/>
            <a:ext cx="2258484" cy="457200"/>
          </a:xfrm>
        </p:spPr>
        <p:txBody>
          <a:bodyPr/>
          <a:lstStyle>
            <a:lvl1pPr>
              <a:defRPr/>
            </a:lvl1pPr>
          </a:lstStyle>
          <a:p>
            <a:fld id="{E182BBA1-8AA1-4B08-8507-A60A34FE986C}"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26091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12/29/2021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0113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058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43467" y="1714500"/>
            <a:ext cx="4910667"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5757333" y="1714500"/>
            <a:ext cx="4910667" cy="4152900"/>
          </a:xfrm>
        </p:spPr>
        <p:txBody>
          <a:bodyPr/>
          <a:lstStyle/>
          <a:p>
            <a:endParaRPr lang="en-US"/>
          </a:p>
        </p:txBody>
      </p:sp>
      <p:sp>
        <p:nvSpPr>
          <p:cNvPr id="5" name="Slide Number Placeholder 4"/>
          <p:cNvSpPr>
            <a:spLocks noGrp="1"/>
          </p:cNvSpPr>
          <p:nvPr>
            <p:ph type="sldNum" sz="quarter" idx="10"/>
          </p:nvPr>
        </p:nvSpPr>
        <p:spPr>
          <a:xfrm>
            <a:off x="8432801" y="5943600"/>
            <a:ext cx="2258484" cy="457200"/>
          </a:xfrm>
        </p:spPr>
        <p:txBody>
          <a:bodyPr/>
          <a:lstStyle>
            <a:lvl1pPr>
              <a:defRPr/>
            </a:lvl1pPr>
          </a:lstStyle>
          <a:p>
            <a:fld id="{684CAD8B-A11B-4C10-9C50-3E9FAFE4E482}"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12767212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058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43467" y="1714500"/>
            <a:ext cx="4910667"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5757333" y="1714500"/>
            <a:ext cx="4910667" cy="4152900"/>
          </a:xfrm>
        </p:spPr>
        <p:txBody>
          <a:bodyPr/>
          <a:lstStyle/>
          <a:p>
            <a:endParaRPr lang="en-US"/>
          </a:p>
        </p:txBody>
      </p:sp>
      <p:sp>
        <p:nvSpPr>
          <p:cNvPr id="5" name="Slide Number Placeholder 4"/>
          <p:cNvSpPr>
            <a:spLocks noGrp="1"/>
          </p:cNvSpPr>
          <p:nvPr>
            <p:ph type="sldNum" sz="quarter" idx="10"/>
          </p:nvPr>
        </p:nvSpPr>
        <p:spPr>
          <a:xfrm>
            <a:off x="8432801" y="5943600"/>
            <a:ext cx="2258484" cy="457200"/>
          </a:xfrm>
        </p:spPr>
        <p:txBody>
          <a:bodyPr/>
          <a:lstStyle>
            <a:lvl1pPr>
              <a:defRPr/>
            </a:lvl1pPr>
          </a:lstStyle>
          <a:p>
            <a:fld id="{DDD855D8-1CF2-46D5-9C76-E5518F30FAF6}" type="slidenum">
              <a:rPr lang="en-US" altLang="en-US" smtClean="0">
                <a:solidFill>
                  <a:srgbClr val="FFFFFF"/>
                </a:solidFill>
              </a:rPr>
              <a:pPr/>
              <a:t>‹#›</a:t>
            </a:fld>
            <a:r>
              <a:rPr lang="en-US" altLang="en-US" smtClean="0">
                <a:solidFill>
                  <a:srgbClr val="FFFFFF"/>
                </a:solidFill>
              </a:rPr>
              <a:t>/61</a:t>
            </a:r>
            <a:endParaRPr lang="en-US" altLang="en-US">
              <a:solidFill>
                <a:srgbClr val="FFFFFF"/>
              </a:solidFill>
            </a:endParaRPr>
          </a:p>
        </p:txBody>
      </p:sp>
    </p:spTree>
    <p:extLst>
      <p:ext uri="{BB962C8B-B14F-4D97-AF65-F5344CB8AC3E}">
        <p14:creationId xmlns:p14="http://schemas.microsoft.com/office/powerpoint/2010/main" val="336627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8354" name="Rectangle 2"/>
          <p:cNvSpPr>
            <a:spLocks noGrp="1" noChangeArrowheads="1"/>
          </p:cNvSpPr>
          <p:nvPr>
            <p:ph type="ctrTitle"/>
          </p:nvPr>
        </p:nvSpPr>
        <p:spPr>
          <a:xfrm>
            <a:off x="0" y="2514600"/>
            <a:ext cx="12192000" cy="914400"/>
          </a:xfrm>
        </p:spPr>
        <p:txBody>
          <a:bodyPr/>
          <a:lstStyle>
            <a:lvl1pPr algn="ctr">
              <a:defRPr sz="5400"/>
            </a:lvl1pPr>
          </a:lstStyle>
          <a:p>
            <a:r>
              <a:rPr lang="en-US"/>
              <a:t>Click to edit Master title style</a:t>
            </a:r>
          </a:p>
        </p:txBody>
      </p:sp>
      <p:sp>
        <p:nvSpPr>
          <p:cNvPr id="228355" name="Rectangle 3"/>
          <p:cNvSpPr>
            <a:spLocks noGrp="1" noChangeArrowheads="1"/>
          </p:cNvSpPr>
          <p:nvPr>
            <p:ph type="subTitle" idx="1"/>
          </p:nvPr>
        </p:nvSpPr>
        <p:spPr>
          <a:xfrm>
            <a:off x="0" y="3479800"/>
            <a:ext cx="12192000" cy="6350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BF75B27C-2032-4647-B72F-11CE2CC58EEA}"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96453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586A14B8-1553-4695-A41A-5B1BEBC81C0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82177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91C9DF9B-B473-401A-BD10-0848413EC47F}"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57473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752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7200" y="1752600"/>
            <a:ext cx="538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4DC8774A-56EA-486C-80AF-E57AB1BB437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569727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mtClean="0"/>
            </a:lvl1pPr>
          </a:lstStyle>
          <a:p>
            <a:pPr>
              <a:defRPr/>
            </a:pPr>
            <a:fld id="{9ED9E98A-64A0-482E-840D-53CC7FE9E800}"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981850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0EDA79B8-2300-4AFD-B76F-C8F1216E0A0F}"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050785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F5081AEA-1043-42C0-99D1-7CADDD81D48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006739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66B9F70A-27A5-40FB-A122-84C1A2B94135}"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34977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6" Type="http://schemas.openxmlformats.org/officeDocument/2006/relationships/theme" Target="../theme/theme10.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2.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3.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4.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8.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12/29/2021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19179184"/>
      </p:ext>
    </p:extLst>
  </p:cSld>
  <p:clrMap bg1="dk1" tx1="lt1" bg2="dk2" tx2="lt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 id="2147484494" r:id="rId14"/>
    <p:sldLayoutId id="2147484495" r:id="rId15"/>
    <p:sldLayoutId id="2147484496" r:id="rId16"/>
    <p:sldLayoutId id="214748449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219200" y="1752600"/>
            <a:ext cx="1097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3"/>
          <p:cNvSpPr>
            <a:spLocks noGrp="1" noChangeArrowheads="1"/>
          </p:cNvSpPr>
          <p:nvPr>
            <p:ph type="title"/>
          </p:nvPr>
        </p:nvSpPr>
        <p:spPr bwMode="auto">
          <a:xfrm>
            <a:off x="1219200" y="685800"/>
            <a:ext cx="1097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7332" name="Rectangle 4"/>
          <p:cNvSpPr>
            <a:spLocks noGrp="1" noChangeArrowheads="1"/>
          </p:cNvSpPr>
          <p:nvPr>
            <p:ph type="dt" sz="half" idx="2"/>
          </p:nvPr>
        </p:nvSpPr>
        <p:spPr bwMode="auto">
          <a:xfrm>
            <a:off x="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750" b="1">
                <a:ea typeface="ＭＳ Ｐゴシック" pitchFamily="1" charset="-128"/>
              </a:defRPr>
            </a:lvl1pPr>
          </a:lstStyle>
          <a:p>
            <a:pPr defTabSz="685800" fontAlgn="base">
              <a:spcBef>
                <a:spcPct val="0"/>
              </a:spcBef>
              <a:spcAft>
                <a:spcPct val="0"/>
              </a:spcAft>
              <a:defRPr/>
            </a:pPr>
            <a:endParaRPr lang="en-US">
              <a:solidFill>
                <a:srgbClr val="000000"/>
              </a:solidFill>
            </a:endParaRPr>
          </a:p>
        </p:txBody>
      </p:sp>
      <p:sp>
        <p:nvSpPr>
          <p:cNvPr id="227333" name="Rectangle 5"/>
          <p:cNvSpPr>
            <a:spLocks noGrp="1" noChangeArrowheads="1"/>
          </p:cNvSpPr>
          <p:nvPr>
            <p:ph type="ftr" sz="quarter" idx="3"/>
          </p:nvPr>
        </p:nvSpPr>
        <p:spPr bwMode="auto">
          <a:xfrm>
            <a:off x="4165600" y="66294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750" b="1">
                <a:ea typeface="ＭＳ Ｐゴシック" pitchFamily="1" charset="-128"/>
              </a:defRPr>
            </a:lvl1pPr>
          </a:lstStyle>
          <a:p>
            <a:pPr defTabSz="685800" fontAlgn="base">
              <a:spcBef>
                <a:spcPct val="0"/>
              </a:spcBef>
              <a:spcAft>
                <a:spcPct val="0"/>
              </a:spcAft>
              <a:defRPr/>
            </a:pPr>
            <a:endParaRPr lang="en-US">
              <a:solidFill>
                <a:srgbClr val="000000"/>
              </a:solidFill>
            </a:endParaRPr>
          </a:p>
        </p:txBody>
      </p:sp>
      <p:sp>
        <p:nvSpPr>
          <p:cNvPr id="227334" name="Rectangle 6"/>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750" b="1" smtClean="0"/>
            </a:lvl1pPr>
          </a:lstStyle>
          <a:p>
            <a:pPr defTabSz="685800" fontAlgn="base">
              <a:spcBef>
                <a:spcPct val="0"/>
              </a:spcBef>
              <a:spcAft>
                <a:spcPct val="0"/>
              </a:spcAft>
              <a:defRPr/>
            </a:pPr>
            <a:fld id="{ACCD212E-BB15-435A-AED6-49F0E89CAAB2}" type="slidenum">
              <a:rPr lang="en-US" altLang="en-US" smtClean="0">
                <a:solidFill>
                  <a:srgbClr val="000000"/>
                </a:solidFill>
                <a:ea typeface="ＭＳ Ｐゴシック" panose="020B0600070205080204" pitchFamily="34" charset="-128"/>
              </a:rPr>
              <a:pPr defTabSz="685800" fontAlgn="base">
                <a:spcBef>
                  <a:spcPct val="0"/>
                </a:spcBef>
                <a:spcAft>
                  <a:spcPct val="0"/>
                </a:spcAft>
                <a:defRPr/>
              </a:pPr>
              <a:t>‹#›</a:t>
            </a:fld>
            <a:endParaRPr lang="en-US" altLang="en-US">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2392853710"/>
      </p:ext>
    </p:extLst>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 id="2147484633" r:id="rId12"/>
    <p:sldLayoutId id="2147484634" r:id="rId13"/>
    <p:sldLayoutId id="2147484635" r:id="rId14"/>
    <p:sldLayoutId id="2147484636" r:id="rId15"/>
  </p:sldLayoutIdLst>
  <p:transition/>
  <p:timing>
    <p:tnLst>
      <p:par>
        <p:cTn id="1" dur="indefinite" restart="never" nodeType="tmRoot"/>
      </p:par>
    </p:tnLst>
  </p:timing>
  <p:txStyles>
    <p:titleStyle>
      <a:lvl1pPr algn="l" rtl="0" eaLnBrk="0" fontAlgn="base" hangingPunct="0">
        <a:spcBef>
          <a:spcPct val="0"/>
        </a:spcBef>
        <a:spcAft>
          <a:spcPct val="0"/>
        </a:spcAft>
        <a:defRPr sz="3300" b="1">
          <a:solidFill>
            <a:schemeClr val="tx2"/>
          </a:solidFill>
          <a:latin typeface="+mj-lt"/>
          <a:ea typeface="ＭＳ Ｐゴシック" pitchFamily="51" charset="-128"/>
          <a:cs typeface="ＭＳ Ｐゴシック" pitchFamily="51" charset="-128"/>
        </a:defRPr>
      </a:lvl1pPr>
      <a:lvl2pPr algn="l" rtl="0" eaLnBrk="0" fontAlgn="base" hangingPunct="0">
        <a:spcBef>
          <a:spcPct val="0"/>
        </a:spcBef>
        <a:spcAft>
          <a:spcPct val="0"/>
        </a:spcAft>
        <a:defRPr sz="3300" b="1">
          <a:solidFill>
            <a:schemeClr val="tx2"/>
          </a:solidFill>
          <a:latin typeface="Helvetica" pitchFamily="57" charset="0"/>
          <a:ea typeface="ＭＳ Ｐゴシック" pitchFamily="51" charset="-128"/>
          <a:cs typeface="ＭＳ Ｐゴシック" pitchFamily="51" charset="-128"/>
        </a:defRPr>
      </a:lvl2pPr>
      <a:lvl3pPr algn="l" rtl="0" eaLnBrk="0" fontAlgn="base" hangingPunct="0">
        <a:spcBef>
          <a:spcPct val="0"/>
        </a:spcBef>
        <a:spcAft>
          <a:spcPct val="0"/>
        </a:spcAft>
        <a:defRPr sz="3300" b="1">
          <a:solidFill>
            <a:schemeClr val="tx2"/>
          </a:solidFill>
          <a:latin typeface="Helvetica" pitchFamily="57" charset="0"/>
          <a:ea typeface="ＭＳ Ｐゴシック" pitchFamily="51" charset="-128"/>
          <a:cs typeface="ＭＳ Ｐゴシック" pitchFamily="51" charset="-128"/>
        </a:defRPr>
      </a:lvl3pPr>
      <a:lvl4pPr algn="l" rtl="0" eaLnBrk="0" fontAlgn="base" hangingPunct="0">
        <a:spcBef>
          <a:spcPct val="0"/>
        </a:spcBef>
        <a:spcAft>
          <a:spcPct val="0"/>
        </a:spcAft>
        <a:defRPr sz="3300" b="1">
          <a:solidFill>
            <a:schemeClr val="tx2"/>
          </a:solidFill>
          <a:latin typeface="Helvetica" pitchFamily="57" charset="0"/>
          <a:ea typeface="ＭＳ Ｐゴシック" pitchFamily="51" charset="-128"/>
          <a:cs typeface="ＭＳ Ｐゴシック" pitchFamily="51" charset="-128"/>
        </a:defRPr>
      </a:lvl4pPr>
      <a:lvl5pPr algn="l" rtl="0" eaLnBrk="0" fontAlgn="base" hangingPunct="0">
        <a:spcBef>
          <a:spcPct val="0"/>
        </a:spcBef>
        <a:spcAft>
          <a:spcPct val="0"/>
        </a:spcAft>
        <a:defRPr sz="3300" b="1">
          <a:solidFill>
            <a:schemeClr val="tx2"/>
          </a:solidFill>
          <a:latin typeface="Helvetica" pitchFamily="57" charset="0"/>
          <a:ea typeface="ＭＳ Ｐゴシック" pitchFamily="51" charset="-128"/>
          <a:cs typeface="ＭＳ Ｐゴシック" pitchFamily="51" charset="-128"/>
        </a:defRPr>
      </a:lvl5pPr>
      <a:lvl6pPr marL="342900" algn="l" rtl="0" fontAlgn="base">
        <a:spcBef>
          <a:spcPct val="0"/>
        </a:spcBef>
        <a:spcAft>
          <a:spcPct val="0"/>
        </a:spcAft>
        <a:defRPr sz="3300" b="1">
          <a:solidFill>
            <a:schemeClr val="tx2"/>
          </a:solidFill>
          <a:latin typeface="Helvetica" pitchFamily="57" charset="0"/>
        </a:defRPr>
      </a:lvl6pPr>
      <a:lvl7pPr marL="685800" algn="l" rtl="0" fontAlgn="base">
        <a:spcBef>
          <a:spcPct val="0"/>
        </a:spcBef>
        <a:spcAft>
          <a:spcPct val="0"/>
        </a:spcAft>
        <a:defRPr sz="3300" b="1">
          <a:solidFill>
            <a:schemeClr val="tx2"/>
          </a:solidFill>
          <a:latin typeface="Helvetica" pitchFamily="57" charset="0"/>
        </a:defRPr>
      </a:lvl7pPr>
      <a:lvl8pPr marL="1028700" algn="l" rtl="0" fontAlgn="base">
        <a:spcBef>
          <a:spcPct val="0"/>
        </a:spcBef>
        <a:spcAft>
          <a:spcPct val="0"/>
        </a:spcAft>
        <a:defRPr sz="3300" b="1">
          <a:solidFill>
            <a:schemeClr val="tx2"/>
          </a:solidFill>
          <a:latin typeface="Helvetica" pitchFamily="57" charset="0"/>
        </a:defRPr>
      </a:lvl8pPr>
      <a:lvl9pPr marL="1371600" algn="l" rtl="0" fontAlgn="base">
        <a:spcBef>
          <a:spcPct val="0"/>
        </a:spcBef>
        <a:spcAft>
          <a:spcPct val="0"/>
        </a:spcAft>
        <a:defRPr sz="3300" b="1">
          <a:solidFill>
            <a:schemeClr val="tx2"/>
          </a:solidFill>
          <a:latin typeface="Helvetica" pitchFamily="57"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51" charset="-128"/>
          <a:cs typeface="ＭＳ Ｐゴシック" pitchFamily="51" charset="-128"/>
        </a:defRPr>
      </a:lvl1pPr>
      <a:lvl2pPr marL="557213" indent="-214313" algn="l" rtl="0" eaLnBrk="0" fontAlgn="base" hangingPunct="0">
        <a:spcBef>
          <a:spcPct val="20000"/>
        </a:spcBef>
        <a:spcAft>
          <a:spcPct val="0"/>
        </a:spcAft>
        <a:buFont typeface="Helvetica" panose="020B0604020202020204" pitchFamily="34" charset="0"/>
        <a:buChar char="–"/>
        <a:defRPr sz="2100">
          <a:solidFill>
            <a:schemeClr val="tx1"/>
          </a:solidFill>
          <a:latin typeface="+mn-lt"/>
          <a:ea typeface="ＭＳ Ｐゴシック" pitchFamily="57" charset="-128"/>
        </a:defRPr>
      </a:lvl2pPr>
      <a:lvl3pPr marL="857250" indent="-171450" algn="l" rtl="0" eaLnBrk="0" fontAlgn="base" hangingPunct="0">
        <a:spcBef>
          <a:spcPct val="20000"/>
        </a:spcBef>
        <a:spcAft>
          <a:spcPct val="0"/>
        </a:spcAft>
        <a:buFont typeface="Helvetica" panose="020B0604020202020204" pitchFamily="34" charset="0"/>
        <a:buChar char="–"/>
        <a:defRPr sz="1800">
          <a:solidFill>
            <a:schemeClr val="tx1"/>
          </a:solidFill>
          <a:latin typeface="+mn-lt"/>
          <a:ea typeface="ＭＳ Ｐゴシック" pitchFamily="57" charset="-128"/>
        </a:defRPr>
      </a:lvl3pPr>
      <a:lvl4pPr marL="1200150" indent="-171450" algn="l" rtl="0" eaLnBrk="0" fontAlgn="base" hangingPunct="0">
        <a:spcBef>
          <a:spcPct val="20000"/>
        </a:spcBef>
        <a:spcAft>
          <a:spcPct val="0"/>
        </a:spcAft>
        <a:buFont typeface="Helvetica" panose="020B0604020202020204" pitchFamily="34" charset="0"/>
        <a:buChar char="–"/>
        <a:defRPr sz="1500">
          <a:solidFill>
            <a:schemeClr val="tx1"/>
          </a:solidFill>
          <a:latin typeface="+mn-lt"/>
          <a:ea typeface="ＭＳ Ｐゴシック" pitchFamily="57" charset="-128"/>
        </a:defRPr>
      </a:lvl4pPr>
      <a:lvl5pPr marL="1543050" indent="-171450" algn="l" rtl="0" eaLnBrk="0" fontAlgn="base" hangingPunct="0">
        <a:spcBef>
          <a:spcPct val="20000"/>
        </a:spcBef>
        <a:spcAft>
          <a:spcPct val="0"/>
        </a:spcAft>
        <a:buFont typeface="Helvetica" panose="020B0604020202020204" pitchFamily="34" charset="0"/>
        <a:buChar char="–"/>
        <a:defRPr sz="1500">
          <a:solidFill>
            <a:schemeClr val="tx1"/>
          </a:solidFill>
          <a:latin typeface="+mn-lt"/>
          <a:ea typeface="ＭＳ Ｐゴシック" pitchFamily="57" charset="-128"/>
        </a:defRPr>
      </a:lvl5pPr>
      <a:lvl6pPr marL="1885950" indent="-171450" algn="l" rtl="0" fontAlgn="base">
        <a:spcBef>
          <a:spcPct val="20000"/>
        </a:spcBef>
        <a:spcAft>
          <a:spcPct val="0"/>
        </a:spcAft>
        <a:buFont typeface="Helvetica" pitchFamily="57" charset="0"/>
        <a:buChar char="–"/>
        <a:defRPr sz="1500">
          <a:solidFill>
            <a:schemeClr val="tx1"/>
          </a:solidFill>
          <a:latin typeface="+mn-lt"/>
          <a:ea typeface="ＭＳ Ｐゴシック" pitchFamily="57" charset="-128"/>
        </a:defRPr>
      </a:lvl6pPr>
      <a:lvl7pPr marL="2228850" indent="-171450" algn="l" rtl="0" fontAlgn="base">
        <a:spcBef>
          <a:spcPct val="20000"/>
        </a:spcBef>
        <a:spcAft>
          <a:spcPct val="0"/>
        </a:spcAft>
        <a:buFont typeface="Helvetica" pitchFamily="57" charset="0"/>
        <a:buChar char="–"/>
        <a:defRPr sz="1500">
          <a:solidFill>
            <a:schemeClr val="tx1"/>
          </a:solidFill>
          <a:latin typeface="+mn-lt"/>
          <a:ea typeface="ＭＳ Ｐゴシック" pitchFamily="57" charset="-128"/>
        </a:defRPr>
      </a:lvl7pPr>
      <a:lvl8pPr marL="2571750" indent="-171450" algn="l" rtl="0" fontAlgn="base">
        <a:spcBef>
          <a:spcPct val="20000"/>
        </a:spcBef>
        <a:spcAft>
          <a:spcPct val="0"/>
        </a:spcAft>
        <a:buFont typeface="Helvetica" pitchFamily="57" charset="0"/>
        <a:buChar char="–"/>
        <a:defRPr sz="1500">
          <a:solidFill>
            <a:schemeClr val="tx1"/>
          </a:solidFill>
          <a:latin typeface="+mn-lt"/>
          <a:ea typeface="ＭＳ Ｐゴシック" pitchFamily="57" charset="-128"/>
        </a:defRPr>
      </a:lvl8pPr>
      <a:lvl9pPr marL="2914650" indent="-171450" algn="l" rtl="0" fontAlgn="base">
        <a:spcBef>
          <a:spcPct val="20000"/>
        </a:spcBef>
        <a:spcAft>
          <a:spcPct val="0"/>
        </a:spcAft>
        <a:buFont typeface="Helvetica" pitchFamily="57" charset="0"/>
        <a:buChar char="–"/>
        <a:defRPr sz="1500">
          <a:solidFill>
            <a:schemeClr val="tx1"/>
          </a:solidFill>
          <a:latin typeface="+mn-lt"/>
          <a:ea typeface="ＭＳ Ｐゴシック" pitchFamily="57"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EDA5892-5C2B-4692-9754-2E99AE3413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F4474D-454B-45FA-9690-D7832AB0A0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022821"/>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 id="214748465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12/29/2021</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504206"/>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1B3357-9353-4D25-8E58-BBA5A923A4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712F64-0913-404A-8387-626B3C5C7F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478946"/>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79608B9E-CA24-4AFB-A2A9-B0D8E577BC25}" type="datetime1">
              <a:rPr lang="en-US" smtClean="0">
                <a:solidFill>
                  <a:srgbClr val="575F6D"/>
                </a:solidFill>
              </a:rPr>
              <a:pPr/>
              <a:t>12/29/2021</a:t>
            </a:fld>
            <a:endParaRPr lang="en-US">
              <a:solidFill>
                <a:srgbClr val="575F6D"/>
              </a:solidFill>
            </a:endParaRPr>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solidFill>
                <a:srgbClr val="575F6D"/>
              </a:solidFill>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CECF5EDE-F728-4710-9C64-4649C4F4D45E}" type="slidenum">
              <a:rPr lang="en-US" smtClean="0"/>
              <a:pPr/>
              <a:t>‹#›</a:t>
            </a:fld>
            <a:endParaRPr lang="en-US"/>
          </a:p>
        </p:txBody>
      </p:sp>
    </p:spTree>
    <p:extLst>
      <p:ext uri="{BB962C8B-B14F-4D97-AF65-F5344CB8AC3E}">
        <p14:creationId xmlns:p14="http://schemas.microsoft.com/office/powerpoint/2010/main" val="2767051673"/>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12/29/2021</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7757106"/>
      </p:ext>
    </p:extLst>
  </p:cSld>
  <p:clrMap bg1="dk1" tx1="lt1" bg2="dk2" tx2="lt2" accent1="accent1" accent2="accent2" accent3="accent3" accent4="accent4" accent5="accent5" accent6="accent6" hlink="hlink" folHlink="folHlink"/>
  <p:sldLayoutIdLst>
    <p:sldLayoutId id="2147484688" r:id="rId1"/>
    <p:sldLayoutId id="2147484689" r:id="rId2"/>
    <p:sldLayoutId id="2147484690" r:id="rId3"/>
    <p:sldLayoutId id="2147484691" r:id="rId4"/>
    <p:sldLayoutId id="2147484692" r:id="rId5"/>
    <p:sldLayoutId id="2147484693" r:id="rId6"/>
    <p:sldLayoutId id="2147484694" r:id="rId7"/>
    <p:sldLayoutId id="2147484695" r:id="rId8"/>
    <p:sldLayoutId id="2147484696" r:id="rId9"/>
    <p:sldLayoutId id="2147484697" r:id="rId10"/>
    <p:sldLayoutId id="2147484698" r:id="rId11"/>
    <p:sldLayoutId id="2147484699" r:id="rId12"/>
    <p:sldLayoutId id="214748470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5BA9B-B4B4-4A0A-A336-8AF0C33CA6C7}" type="datetimeFigureOut">
              <a:rPr lang="en-US" smtClean="0"/>
              <a:t>12/29/2021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459ED-2A73-466C-A988-DBF934705D87}" type="slidenum">
              <a:rPr lang="en-US" smtClean="0"/>
              <a:t>‹#›</a:t>
            </a:fld>
            <a:endParaRPr lang="en-US" dirty="0"/>
          </a:p>
        </p:txBody>
      </p:sp>
    </p:spTree>
    <p:extLst>
      <p:ext uri="{BB962C8B-B14F-4D97-AF65-F5344CB8AC3E}">
        <p14:creationId xmlns:p14="http://schemas.microsoft.com/office/powerpoint/2010/main" val="3261463877"/>
      </p:ext>
    </p:extLst>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Freeform 2"/>
          <p:cNvSpPr>
            <a:spLocks/>
          </p:cNvSpPr>
          <p:nvPr/>
        </p:nvSpPr>
        <p:spPr bwMode="hidden">
          <a:xfrm>
            <a:off x="8837084"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1027" name="Group 3"/>
          <p:cNvGrpSpPr>
            <a:grpSpLocks/>
          </p:cNvGrpSpPr>
          <p:nvPr/>
        </p:nvGrpSpPr>
        <p:grpSpPr bwMode="auto">
          <a:xfrm>
            <a:off x="4234" y="4267200"/>
            <a:ext cx="12187767" cy="2590800"/>
            <a:chOff x="2" y="2688"/>
            <a:chExt cx="5758" cy="1632"/>
          </a:xfrm>
        </p:grpSpPr>
        <p:sp>
          <p:nvSpPr>
            <p:cNvPr id="1033" name="Freeform 4"/>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1034" name="Group 5"/>
            <p:cNvGrpSpPr>
              <a:grpSpLocks/>
            </p:cNvGrpSpPr>
            <p:nvPr userDrawn="1"/>
          </p:nvGrpSpPr>
          <p:grpSpPr bwMode="auto">
            <a:xfrm>
              <a:off x="3528" y="3715"/>
              <a:ext cx="792" cy="521"/>
              <a:chOff x="3527" y="3715"/>
              <a:chExt cx="792" cy="521"/>
            </a:xfrm>
          </p:grpSpPr>
          <p:sp>
            <p:nvSpPr>
              <p:cNvPr id="6759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59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59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59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59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595"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596"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597"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598"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599"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0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6760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0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0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0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0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0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0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0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10"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11"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12"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13"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16"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17"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18"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67621"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22"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23"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24"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25"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26"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27"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29"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30"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31"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3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3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3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3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3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763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grpSp>
      </p:grpSp>
      <p:sp>
        <p:nvSpPr>
          <p:cNvPr id="67651" name="Rectangle 67"/>
          <p:cNvSpPr>
            <a:spLocks noGrp="1" noChangeArrowheads="1"/>
          </p:cNvSpPr>
          <p:nvPr>
            <p:ph type="title"/>
          </p:nvPr>
        </p:nvSpPr>
        <p:spPr bwMode="auto">
          <a:xfrm>
            <a:off x="609600" y="277814"/>
            <a:ext cx="10972800" cy="1139825"/>
          </a:xfrm>
          <a:prstGeom prst="rect">
            <a:avLst/>
          </a:prstGeom>
          <a:noFill/>
          <a:ln>
            <a:noFill/>
          </a:ln>
          <a:effectLs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7652" name="Rectangle 68"/>
          <p:cNvSpPr>
            <a:spLocks noGrp="1" noChangeArrowheads="1"/>
          </p:cNvSpPr>
          <p:nvPr>
            <p:ph type="body" idx="1"/>
          </p:nvPr>
        </p:nvSpPr>
        <p:spPr bwMode="auto">
          <a:xfrm>
            <a:off x="609600" y="1600201"/>
            <a:ext cx="10972800" cy="452596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653" name="Rectangle 69"/>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7654" name="Rectangle 70"/>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7655" name="Rectangle 71"/>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C7EC66-1217-40CB-A798-8604904B2985}"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4136594463"/>
      </p:ext>
    </p:extLst>
  </p:cSld>
  <p:clrMap bg1="dk2" tx1="lt1" bg2="dk1" tx2="lt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115824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464 w 7000"/>
                <a:gd name="T3" fmla="*/ 0 h 1000"/>
                <a:gd name="T4" fmla="*/ 499 w 7000"/>
                <a:gd name="T5" fmla="*/ 36 h 1000"/>
                <a:gd name="T6" fmla="*/ 464 w 7000"/>
                <a:gd name="T7" fmla="*/ 71 h 1000"/>
                <a:gd name="T8" fmla="*/ 0 w 7000"/>
                <a:gd name="T9" fmla="*/ 71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499" y="0"/>
                  </a:lnTo>
                  <a:cubicBezTo>
                    <a:pt x="6776" y="0"/>
                    <a:pt x="7000" y="223"/>
                    <a:pt x="7000" y="500"/>
                  </a:cubicBezTo>
                  <a:cubicBezTo>
                    <a:pt x="7000" y="776"/>
                    <a:pt x="6776" y="999"/>
                    <a:pt x="6500"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1027" name="Rectangle 6"/>
          <p:cNvSpPr>
            <a:spLocks noGrp="1" noChangeArrowheads="1"/>
          </p:cNvSpPr>
          <p:nvPr>
            <p:ph type="title"/>
          </p:nvPr>
        </p:nvSpPr>
        <p:spPr bwMode="auto">
          <a:xfrm>
            <a:off x="260352" y="228600"/>
            <a:ext cx="1068704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7"/>
          <p:cNvSpPr>
            <a:spLocks noGrp="1" noChangeArrowheads="1"/>
          </p:cNvSpPr>
          <p:nvPr>
            <p:ph type="body" idx="1"/>
          </p:nvPr>
        </p:nvSpPr>
        <p:spPr bwMode="auto">
          <a:xfrm>
            <a:off x="812800" y="1600200"/>
            <a:ext cx="10566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58376" name="Rectangle 8"/>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39A03B6-FA27-4185-8507-086A6CB2B5F6}"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12/29/2021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8377" name="Rectangle 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Screening and Brief Intervention</a:t>
            </a: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8378" name="Rectangle 10"/>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anose="020B0A040201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26D670-0B10-46A0-8332-6407FFE24E17}" type="slidenum">
              <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000000"/>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259421459"/>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 id="2147484534" r:id="rId12"/>
    <p:sldLayoutId id="2147484535" r:id="rId13"/>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defRPr>
      </a:lvl5pPr>
      <a:lvl6pPr marL="25146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BEC4A-6582-44AF-ADA3-0D79BF21CEB2}"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42D6F-AFFC-4B31-843F-D12D81B1E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506410"/>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ar-SA"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ar-SA" smtClean="0"/>
              <a:t>Click to edit Master text styles</a:t>
            </a:r>
          </a:p>
          <a:p>
            <a:pPr lvl="1"/>
            <a:r>
              <a:rPr lang="en-US" altLang="ar-SA" smtClean="0"/>
              <a:t>Second level</a:t>
            </a:r>
          </a:p>
          <a:p>
            <a:pPr lvl="2"/>
            <a:r>
              <a:rPr lang="en-US" altLang="ar-SA" smtClean="0"/>
              <a:t>Third level</a:t>
            </a:r>
          </a:p>
          <a:p>
            <a:pPr lvl="3"/>
            <a:r>
              <a:rPr lang="en-US" altLang="ar-SA" smtClean="0"/>
              <a:t>Fourth level</a:t>
            </a:r>
          </a:p>
          <a:p>
            <a:pPr lvl="4"/>
            <a:r>
              <a:rPr lang="en-US" altLang="ar-SA"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ea typeface="+mn-ea"/>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ea typeface="+mn-ea"/>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a:ea typeface="+mn-ea"/>
              <a:cs typeface="Times New Roman (Arabic)"/>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084F88-73EE-4173-BC2C-9E15BB6133CE}" type="slidenum">
              <a:rPr kumimoji="0" lang="ar-SA" altLang="en-US" sz="1400" b="0" i="0" u="none" strike="noStrike" kern="1200" cap="none" spc="0" normalizeH="0" baseline="0" noProof="0" smtClean="0">
                <a:ln>
                  <a:noFill/>
                </a:ln>
                <a:solidFill>
                  <a:srgbClr val="000000"/>
                </a:solidFill>
                <a:effectLst/>
                <a:uLnTx/>
                <a:uFillTx/>
                <a:latin typeface="Times New Roman"/>
                <a:ea typeface="+mn-ea"/>
                <a:cs typeface="Times New Roman (Arabic)"/>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445857380"/>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 id="2147484574" r:id="rId12"/>
    <p:sldLayoutId id="2147484575" r:id="rId13"/>
  </p:sldLayoutIdLst>
  <p:txStyles>
    <p:titleStyle>
      <a:lvl1pPr algn="ctr" rtl="0" eaLnBrk="0" fontAlgn="base" hangingPunct="0">
        <a:spcBef>
          <a:spcPct val="0"/>
        </a:spcBef>
        <a:spcAft>
          <a:spcPct val="0"/>
        </a:spcAft>
        <a:defRPr sz="4400" kern="1200">
          <a:solidFill>
            <a:schemeClr val="tx2"/>
          </a:solidFill>
          <a:latin typeface="+mj-lt"/>
          <a:ea typeface="Times New Roman (Arabic)" panose="02020603050405020304" pitchFamily="18" charset="0"/>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Times New Roman (Arabic)" panose="02020603050405020304" pitchFamily="18" charset="0"/>
          <a:cs typeface="Times New Roman (Arabic)"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Times New Roman (Arabic)" panose="02020603050405020304" pitchFamily="18" charset="0"/>
          <a:cs typeface="Times New Roman (Arabic)"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Times New Roman (Arabic)" panose="02020603050405020304" pitchFamily="18" charset="0"/>
          <a:cs typeface="Times New Roman (Arabic)"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Times New Roman (Arabic)" panose="02020603050405020304" pitchFamily="18" charset="0"/>
          <a:cs typeface="Times New Roman (Arabic)"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cs typeface="Times New Roman (Arabic)"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cs typeface="Times New Roman (Arabic)"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cs typeface="Times New Roman (Arabic)"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cs typeface="Times New Roman (Arabic)"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Times New Roman (Arabic)" panose="02020603050405020304" pitchFamily="18"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Times New Roman (Arabic)" panose="02020603050405020304" pitchFamily="18"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Times New Roman (Arabic)" panose="02020603050405020304" pitchFamily="18"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Times New Roman (Arabic)" panose="02020603050405020304" pitchFamily="18"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Times New Roman (Arabic)" panose="020206030504050203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8"/>
          <p:cNvSpPr>
            <a:spLocks noGrp="1" noChangeArrowheads="1"/>
          </p:cNvSpPr>
          <p:nvPr>
            <p:ph type="title"/>
          </p:nvPr>
        </p:nvSpPr>
        <p:spPr bwMode="auto">
          <a:xfrm>
            <a:off x="609600" y="228600"/>
            <a:ext cx="10058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smtClean="0"/>
              <a:t>Click to Edit Master Title Style</a:t>
            </a:r>
          </a:p>
        </p:txBody>
      </p:sp>
      <p:sp>
        <p:nvSpPr>
          <p:cNvPr id="1043" name="Rectangle 19"/>
          <p:cNvSpPr>
            <a:spLocks noGrp="1" noChangeArrowheads="1"/>
          </p:cNvSpPr>
          <p:nvPr>
            <p:ph type="body" idx="1"/>
          </p:nvPr>
        </p:nvSpPr>
        <p:spPr bwMode="auto">
          <a:xfrm>
            <a:off x="643467" y="1714500"/>
            <a:ext cx="10024533"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44" name="Rectangle 20"/>
          <p:cNvSpPr>
            <a:spLocks noGrp="1" noChangeArrowheads="1"/>
          </p:cNvSpPr>
          <p:nvPr>
            <p:ph type="sldNum" sz="quarter" idx="4"/>
          </p:nvPr>
        </p:nvSpPr>
        <p:spPr bwMode="auto">
          <a:xfrm>
            <a:off x="8432801" y="5943600"/>
            <a:ext cx="225848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a:solidFill>
                  <a:schemeClr val="tx1"/>
                </a:solidFill>
              </a:defRPr>
            </a:lvl1pPr>
          </a:lstStyle>
          <a:p>
            <a:pPr fontAlgn="base">
              <a:spcBef>
                <a:spcPct val="0"/>
              </a:spcBef>
              <a:spcAft>
                <a:spcPct val="0"/>
              </a:spcAft>
            </a:pPr>
            <a:fld id="{C27E868C-7820-4D14-91BC-E8F0E77FF090}" type="slidenum">
              <a:rPr lang="en-US" altLang="en-US" smtClean="0">
                <a:solidFill>
                  <a:srgbClr val="FFFFFF"/>
                </a:solidFill>
              </a:rPr>
              <a:pPr fontAlgn="base">
                <a:spcBef>
                  <a:spcPct val="0"/>
                </a:spcBef>
                <a:spcAft>
                  <a:spcPct val="0"/>
                </a:spcAft>
              </a:pPr>
              <a:t>‹#›</a:t>
            </a:fld>
            <a:r>
              <a:rPr lang="en-US" altLang="en-US" smtClean="0">
                <a:solidFill>
                  <a:srgbClr val="FFFFFF"/>
                </a:solidFill>
              </a:rPr>
              <a:t>/61</a:t>
            </a:r>
          </a:p>
        </p:txBody>
      </p:sp>
    </p:spTree>
    <p:extLst>
      <p:ext uri="{BB962C8B-B14F-4D97-AF65-F5344CB8AC3E}">
        <p14:creationId xmlns:p14="http://schemas.microsoft.com/office/powerpoint/2010/main" val="3722026053"/>
      </p:ext>
    </p:extLst>
  </p:cSld>
  <p:clrMap bg1="dk2" tx1="lt1" bg2="dk1" tx2="lt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 id="2147484590" r:id="rId14"/>
  </p:sldLayoutIdLst>
  <p:hf hdr="0" ftr="0" dt="0"/>
  <p:txStyles>
    <p:titleStyle>
      <a:lvl1pPr algn="l" rtl="0" eaLnBrk="0" fontAlgn="base" hangingPunct="0">
        <a:spcBef>
          <a:spcPct val="0"/>
        </a:spcBef>
        <a:spcAft>
          <a:spcPct val="0"/>
        </a:spcAft>
        <a:defRPr sz="4400" b="1" kern="1200">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panose="020B0604020202020204" pitchFamily="34" charset="0"/>
        </a:defRPr>
      </a:lvl2pPr>
      <a:lvl3pPr algn="l" rtl="0" eaLnBrk="0" fontAlgn="base" hangingPunct="0">
        <a:spcBef>
          <a:spcPct val="0"/>
        </a:spcBef>
        <a:spcAft>
          <a:spcPct val="0"/>
        </a:spcAft>
        <a:defRPr sz="4400" b="1">
          <a:solidFill>
            <a:schemeClr val="tx2"/>
          </a:solidFill>
          <a:latin typeface="Arial" panose="020B0604020202020204" pitchFamily="34" charset="0"/>
        </a:defRPr>
      </a:lvl3pPr>
      <a:lvl4pPr algn="l" rtl="0" eaLnBrk="0" fontAlgn="base" hangingPunct="0">
        <a:spcBef>
          <a:spcPct val="0"/>
        </a:spcBef>
        <a:spcAft>
          <a:spcPct val="0"/>
        </a:spcAft>
        <a:defRPr sz="4400" b="1">
          <a:solidFill>
            <a:schemeClr val="tx2"/>
          </a:solidFill>
          <a:latin typeface="Arial" panose="020B0604020202020204" pitchFamily="34" charset="0"/>
        </a:defRPr>
      </a:lvl4pPr>
      <a:lvl5pPr algn="l" rtl="0" eaLnBrk="0" fontAlgn="base" hangingPunct="0">
        <a:spcBef>
          <a:spcPct val="0"/>
        </a:spcBef>
        <a:spcAft>
          <a:spcPct val="0"/>
        </a:spcAft>
        <a:defRPr sz="4400" b="1">
          <a:solidFill>
            <a:schemeClr val="tx2"/>
          </a:solidFill>
          <a:latin typeface="Arial" panose="020B0604020202020204" pitchFamily="34" charset="0"/>
        </a:defRPr>
      </a:lvl5pPr>
      <a:lvl6pPr marL="457200" algn="l" rtl="0" eaLnBrk="0" fontAlgn="base" hangingPunct="0">
        <a:spcBef>
          <a:spcPct val="0"/>
        </a:spcBef>
        <a:spcAft>
          <a:spcPct val="0"/>
        </a:spcAft>
        <a:defRPr sz="4400" b="1">
          <a:solidFill>
            <a:schemeClr val="tx2"/>
          </a:solidFill>
          <a:latin typeface="Arial" panose="020B0604020202020204" pitchFamily="34" charset="0"/>
        </a:defRPr>
      </a:lvl6pPr>
      <a:lvl7pPr marL="914400" algn="l" rtl="0" eaLnBrk="0" fontAlgn="base" hangingPunct="0">
        <a:spcBef>
          <a:spcPct val="0"/>
        </a:spcBef>
        <a:spcAft>
          <a:spcPct val="0"/>
        </a:spcAft>
        <a:defRPr sz="4400" b="1">
          <a:solidFill>
            <a:schemeClr val="tx2"/>
          </a:solidFill>
          <a:latin typeface="Arial" panose="020B0604020202020204" pitchFamily="34" charset="0"/>
        </a:defRPr>
      </a:lvl7pPr>
      <a:lvl8pPr marL="1371600" algn="l" rtl="0" eaLnBrk="0" fontAlgn="base" hangingPunct="0">
        <a:spcBef>
          <a:spcPct val="0"/>
        </a:spcBef>
        <a:spcAft>
          <a:spcPct val="0"/>
        </a:spcAft>
        <a:defRPr sz="4400" b="1">
          <a:solidFill>
            <a:schemeClr val="tx2"/>
          </a:solidFill>
          <a:latin typeface="Arial" panose="020B0604020202020204" pitchFamily="34" charset="0"/>
        </a:defRPr>
      </a:lvl8pPr>
      <a:lvl9pPr marL="1828800" algn="l" rtl="0" eaLnBrk="0" fontAlgn="base" hangingPunct="0">
        <a:spcBef>
          <a:spcPct val="0"/>
        </a:spcBef>
        <a:spcAft>
          <a:spcPct val="0"/>
        </a:spcAft>
        <a:defRPr sz="44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75000"/>
        <a:buFont typeface="Monotype Sorts" pitchFamily="2" charset="2"/>
        <a:buChar char="v"/>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219200" y="1752600"/>
            <a:ext cx="1097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3"/>
          <p:cNvSpPr>
            <a:spLocks noGrp="1" noChangeArrowheads="1"/>
          </p:cNvSpPr>
          <p:nvPr>
            <p:ph type="title"/>
          </p:nvPr>
        </p:nvSpPr>
        <p:spPr bwMode="auto">
          <a:xfrm>
            <a:off x="1219200" y="685800"/>
            <a:ext cx="1097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7332" name="Rectangle 4"/>
          <p:cNvSpPr>
            <a:spLocks noGrp="1" noChangeArrowheads="1"/>
          </p:cNvSpPr>
          <p:nvPr>
            <p:ph type="dt" sz="half" idx="2"/>
          </p:nvPr>
        </p:nvSpPr>
        <p:spPr bwMode="auto">
          <a:xfrm>
            <a:off x="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a:ea typeface="ＭＳ Ｐゴシック" pitchFamily="1" charset="-128"/>
              </a:defRPr>
            </a:lvl1pPr>
          </a:lstStyle>
          <a:p>
            <a:pPr fontAlgn="base">
              <a:spcBef>
                <a:spcPct val="0"/>
              </a:spcBef>
              <a:spcAft>
                <a:spcPct val="0"/>
              </a:spcAft>
              <a:defRPr/>
            </a:pPr>
            <a:endParaRPr lang="en-US">
              <a:solidFill>
                <a:srgbClr val="000000"/>
              </a:solidFill>
            </a:endParaRPr>
          </a:p>
        </p:txBody>
      </p:sp>
      <p:sp>
        <p:nvSpPr>
          <p:cNvPr id="227333" name="Rectangle 5"/>
          <p:cNvSpPr>
            <a:spLocks noGrp="1" noChangeArrowheads="1"/>
          </p:cNvSpPr>
          <p:nvPr>
            <p:ph type="ftr" sz="quarter" idx="3"/>
          </p:nvPr>
        </p:nvSpPr>
        <p:spPr bwMode="auto">
          <a:xfrm>
            <a:off x="4165600" y="66294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a:ea typeface="ＭＳ Ｐゴシック" pitchFamily="1" charset="-128"/>
              </a:defRPr>
            </a:lvl1pPr>
          </a:lstStyle>
          <a:p>
            <a:pPr fontAlgn="base">
              <a:spcBef>
                <a:spcPct val="0"/>
              </a:spcBef>
              <a:spcAft>
                <a:spcPct val="0"/>
              </a:spcAft>
              <a:defRPr/>
            </a:pPr>
            <a:endParaRPr lang="en-US">
              <a:solidFill>
                <a:srgbClr val="000000"/>
              </a:solidFill>
            </a:endParaRPr>
          </a:p>
        </p:txBody>
      </p:sp>
      <p:sp>
        <p:nvSpPr>
          <p:cNvPr id="227334" name="Rectangle 6"/>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smtClean="0"/>
            </a:lvl1pPr>
          </a:lstStyle>
          <a:p>
            <a:pPr fontAlgn="base">
              <a:spcBef>
                <a:spcPct val="0"/>
              </a:spcBef>
              <a:spcAft>
                <a:spcPct val="0"/>
              </a:spcAft>
              <a:defRPr/>
            </a:pPr>
            <a:fld id="{ACCD212E-BB15-435A-AED6-49F0E89CAAB2}" type="slidenum">
              <a:rPr lang="en-US" altLang="en-US" smtClean="0">
                <a:solidFill>
                  <a:srgbClr val="000000"/>
                </a:solidFill>
                <a:ea typeface="ＭＳ Ｐゴシック" panose="020B0600070205080204" pitchFamily="34" charset="-128"/>
              </a:rPr>
              <a:pPr fontAlgn="base">
                <a:spcBef>
                  <a:spcPct val="0"/>
                </a:spcBef>
                <a:spcAft>
                  <a:spcPct val="0"/>
                </a:spcAft>
                <a:defRPr/>
              </a:pPr>
              <a:t>‹#›</a:t>
            </a:fld>
            <a:endParaRPr lang="en-US" altLang="en-US">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703963040"/>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Lst>
  <p:transition/>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ＭＳ Ｐゴシック" pitchFamily="51" charset="-128"/>
          <a:cs typeface="ＭＳ Ｐゴシック" pitchFamily="51" charset="-128"/>
        </a:defRPr>
      </a:lvl1pPr>
      <a:lvl2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2pPr>
      <a:lvl3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3pPr>
      <a:lvl4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4pPr>
      <a:lvl5pPr algn="l" rtl="0" eaLnBrk="0" fontAlgn="base" hangingPunct="0">
        <a:spcBef>
          <a:spcPct val="0"/>
        </a:spcBef>
        <a:spcAft>
          <a:spcPct val="0"/>
        </a:spcAft>
        <a:defRPr sz="4400" b="1">
          <a:solidFill>
            <a:schemeClr val="tx2"/>
          </a:solidFill>
          <a:latin typeface="Helvetica" pitchFamily="57" charset="0"/>
          <a:ea typeface="ＭＳ Ｐゴシック" pitchFamily="51" charset="-128"/>
          <a:cs typeface="ＭＳ Ｐゴシック" pitchFamily="51" charset="-128"/>
        </a:defRPr>
      </a:lvl5pPr>
      <a:lvl6pPr marL="457200" algn="l" rtl="0" fontAlgn="base">
        <a:spcBef>
          <a:spcPct val="0"/>
        </a:spcBef>
        <a:spcAft>
          <a:spcPct val="0"/>
        </a:spcAft>
        <a:defRPr sz="4400" b="1">
          <a:solidFill>
            <a:schemeClr val="tx2"/>
          </a:solidFill>
          <a:latin typeface="Helvetica" pitchFamily="57" charset="0"/>
        </a:defRPr>
      </a:lvl6pPr>
      <a:lvl7pPr marL="914400" algn="l" rtl="0" fontAlgn="base">
        <a:spcBef>
          <a:spcPct val="0"/>
        </a:spcBef>
        <a:spcAft>
          <a:spcPct val="0"/>
        </a:spcAft>
        <a:defRPr sz="4400" b="1">
          <a:solidFill>
            <a:schemeClr val="tx2"/>
          </a:solidFill>
          <a:latin typeface="Helvetica" pitchFamily="57" charset="0"/>
        </a:defRPr>
      </a:lvl7pPr>
      <a:lvl8pPr marL="1371600" algn="l" rtl="0" fontAlgn="base">
        <a:spcBef>
          <a:spcPct val="0"/>
        </a:spcBef>
        <a:spcAft>
          <a:spcPct val="0"/>
        </a:spcAft>
        <a:defRPr sz="4400" b="1">
          <a:solidFill>
            <a:schemeClr val="tx2"/>
          </a:solidFill>
          <a:latin typeface="Helvetica" pitchFamily="57" charset="0"/>
        </a:defRPr>
      </a:lvl8pPr>
      <a:lvl9pPr marL="1828800" algn="l" rtl="0" fontAlgn="base">
        <a:spcBef>
          <a:spcPct val="0"/>
        </a:spcBef>
        <a:spcAft>
          <a:spcPct val="0"/>
        </a:spcAft>
        <a:defRPr sz="4400" b="1">
          <a:solidFill>
            <a:schemeClr val="tx2"/>
          </a:solidFill>
          <a:latin typeface="Helvetica" pitchFamily="5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51" charset="-128"/>
          <a:cs typeface="ＭＳ Ｐゴシック" pitchFamily="51" charset="-128"/>
        </a:defRPr>
      </a:lvl1pPr>
      <a:lvl2pPr marL="742950" indent="-285750" algn="l" rtl="0" eaLnBrk="0" fontAlgn="base" hangingPunct="0">
        <a:spcBef>
          <a:spcPct val="20000"/>
        </a:spcBef>
        <a:spcAft>
          <a:spcPct val="0"/>
        </a:spcAft>
        <a:buFont typeface="Helvetica" panose="020B0604020202020204" pitchFamily="34" charset="0"/>
        <a:buChar char="–"/>
        <a:defRPr sz="2800">
          <a:solidFill>
            <a:schemeClr val="tx1"/>
          </a:solidFill>
          <a:latin typeface="+mn-lt"/>
          <a:ea typeface="ＭＳ Ｐゴシック" pitchFamily="57" charset="-128"/>
        </a:defRPr>
      </a:lvl2pPr>
      <a:lvl3pPr marL="1143000" indent="-228600" algn="l" rtl="0" eaLnBrk="0" fontAlgn="base" hangingPunct="0">
        <a:spcBef>
          <a:spcPct val="20000"/>
        </a:spcBef>
        <a:spcAft>
          <a:spcPct val="0"/>
        </a:spcAft>
        <a:buFont typeface="Helvetica" panose="020B0604020202020204" pitchFamily="34" charset="0"/>
        <a:buChar char="–"/>
        <a:defRPr sz="2400">
          <a:solidFill>
            <a:schemeClr val="tx1"/>
          </a:solidFill>
          <a:latin typeface="+mn-lt"/>
          <a:ea typeface="ＭＳ Ｐゴシック" pitchFamily="57" charset="-128"/>
        </a:defRPr>
      </a:lvl3pPr>
      <a:lvl4pPr marL="1600200" indent="-228600" algn="l" rtl="0" eaLnBrk="0" fontAlgn="base" hangingPunct="0">
        <a:spcBef>
          <a:spcPct val="20000"/>
        </a:spcBef>
        <a:spcAft>
          <a:spcPct val="0"/>
        </a:spcAft>
        <a:buFont typeface="Helvetica" panose="020B0604020202020204" pitchFamily="34" charset="0"/>
        <a:buChar char="–"/>
        <a:defRPr sz="2000">
          <a:solidFill>
            <a:schemeClr val="tx1"/>
          </a:solidFill>
          <a:latin typeface="+mn-lt"/>
          <a:ea typeface="ＭＳ Ｐゴシック" pitchFamily="57" charset="-128"/>
        </a:defRPr>
      </a:lvl4pPr>
      <a:lvl5pPr marL="2057400" indent="-228600" algn="l" rtl="0" eaLnBrk="0" fontAlgn="base" hangingPunct="0">
        <a:spcBef>
          <a:spcPct val="20000"/>
        </a:spcBef>
        <a:spcAft>
          <a:spcPct val="0"/>
        </a:spcAft>
        <a:buFont typeface="Helvetica" panose="020B0604020202020204" pitchFamily="34" charset="0"/>
        <a:buChar char="–"/>
        <a:defRPr sz="2000">
          <a:solidFill>
            <a:schemeClr val="tx1"/>
          </a:solidFill>
          <a:latin typeface="+mn-lt"/>
          <a:ea typeface="ＭＳ Ｐゴシック" pitchFamily="57" charset="-128"/>
        </a:defRPr>
      </a:lvl5pPr>
      <a:lvl6pPr marL="25146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6pPr>
      <a:lvl7pPr marL="29718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7pPr>
      <a:lvl8pPr marL="34290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8pPr>
      <a:lvl9pPr marL="38862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CE45D-149B-489A-9DBE-CD57C244488D}" type="datetimeFigureOut">
              <a:rPr lang="en-US" smtClean="0"/>
              <a:pPr/>
              <a:t>12/29/2021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4F4E5-E71E-4597-97A6-57EDC9ECD212}" type="slidenum">
              <a:rPr lang="en-US" smtClean="0"/>
              <a:pPr/>
              <a:t>‹#›</a:t>
            </a:fld>
            <a:endParaRPr lang="en-US"/>
          </a:p>
        </p:txBody>
      </p:sp>
    </p:spTree>
    <p:extLst>
      <p:ext uri="{BB962C8B-B14F-4D97-AF65-F5344CB8AC3E}">
        <p14:creationId xmlns:p14="http://schemas.microsoft.com/office/powerpoint/2010/main" val="3004876047"/>
      </p:ext>
    </p:extLst>
  </p:cSld>
  <p:clrMap bg1="dk1" tx1="lt1" bg2="dk2" tx2="lt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 id="2147484616" r:id="rId9"/>
    <p:sldLayoutId id="2147484617" r:id="rId10"/>
    <p:sldLayoutId id="2147484618" r:id="rId11"/>
    <p:sldLayoutId id="2147484619" r:id="rId12"/>
    <p:sldLayoutId id="214748462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audio" Target="../media/audio1.wav"/><Relationship Id="rId1" Type="http://schemas.openxmlformats.org/officeDocument/2006/relationships/slideLayout" Target="../slideLayouts/slideLayout41.xml"/><Relationship Id="rId6" Type="http://schemas.openxmlformats.org/officeDocument/2006/relationships/image" Target="../media/image22.wmf"/><Relationship Id="rId5" Type="http://schemas.openxmlformats.org/officeDocument/2006/relationships/image" Target="../media/image2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9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6.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8.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6.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0.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1.xm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solidFill>
                  <a:srgbClr val="FFFF00"/>
                </a:solidFill>
                <a:latin typeface="tahoma" panose="020B0604030504040204" pitchFamily="34" charset="0"/>
                <a:cs typeface="B Titr" panose="00000700000000000000" pitchFamily="2" charset="-78"/>
              </a:rPr>
              <a:t>پیشگیری از مصرف مواد</a:t>
            </a:r>
            <a:br>
              <a:rPr lang="fa-IR" dirty="0" smtClean="0">
                <a:solidFill>
                  <a:srgbClr val="FFFF00"/>
                </a:solidFill>
                <a:latin typeface="tahoma" panose="020B0604030504040204" pitchFamily="34" charset="0"/>
                <a:cs typeface="B Titr" panose="00000700000000000000" pitchFamily="2" charset="-78"/>
              </a:rPr>
            </a:br>
            <a:r>
              <a:rPr lang="fa-IR" sz="4800" dirty="0" smtClean="0">
                <a:latin typeface="tahoma" panose="020B0604030504040204" pitchFamily="34" charset="0"/>
                <a:cs typeface="B Titr" panose="00000700000000000000" pitchFamily="2" charset="-78"/>
              </a:rPr>
              <a:t>چه باید کرد؟</a:t>
            </a:r>
            <a:endParaRPr lang="en-US" sz="4800" dirty="0"/>
          </a:p>
        </p:txBody>
      </p:sp>
      <p:sp>
        <p:nvSpPr>
          <p:cNvPr id="3" name="Text Placeholder 2"/>
          <p:cNvSpPr>
            <a:spLocks noGrp="1"/>
          </p:cNvSpPr>
          <p:nvPr>
            <p:ph type="subTitle" idx="1"/>
          </p:nvPr>
        </p:nvSpPr>
        <p:spPr/>
        <p:txBody>
          <a:bodyPr>
            <a:normAutofit lnSpcReduction="10000"/>
          </a:bodyPr>
          <a:lstStyle/>
          <a:p>
            <a:pPr lvl="0"/>
            <a:r>
              <a:rPr lang="fa-IR" dirty="0">
                <a:solidFill>
                  <a:prstClr val="white"/>
                </a:solidFill>
                <a:effectLst>
                  <a:outerShdw blurRad="228600" algn="ctr" rotWithShape="0">
                    <a:prstClr val="black">
                      <a:alpha val="53000"/>
                    </a:prstClr>
                  </a:outerShdw>
                </a:effectLst>
                <a:cs typeface="B Titr" panose="00000700000000000000" pitchFamily="2" charset="-78"/>
              </a:rPr>
              <a:t>نوذر نخعی</a:t>
            </a:r>
          </a:p>
          <a:p>
            <a:pPr lvl="0"/>
            <a:r>
              <a:rPr lang="fa-IR" dirty="0">
                <a:solidFill>
                  <a:prstClr val="white"/>
                </a:solidFill>
                <a:effectLst>
                  <a:outerShdw blurRad="228600" algn="ctr" rotWithShape="0">
                    <a:prstClr val="black">
                      <a:alpha val="53000"/>
                    </a:prstClr>
                  </a:outerShdw>
                </a:effectLst>
                <a:cs typeface="B Titr" panose="00000700000000000000" pitchFamily="2" charset="-78"/>
              </a:rPr>
              <a:t>استاد پزشکی اجتماعی</a:t>
            </a:r>
          </a:p>
          <a:p>
            <a:pPr lvl="0"/>
            <a:r>
              <a:rPr lang="fa-IR" dirty="0">
                <a:solidFill>
                  <a:prstClr val="white"/>
                </a:solidFill>
                <a:effectLst>
                  <a:outerShdw blurRad="228600" algn="ctr" rotWithShape="0">
                    <a:prstClr val="black">
                      <a:alpha val="53000"/>
                    </a:prstClr>
                  </a:outerShdw>
                </a:effectLst>
                <a:cs typeface="B Titr" panose="00000700000000000000" pitchFamily="2" charset="-78"/>
              </a:rPr>
              <a:t> دانشگاه علوم پزشکی کرمان</a:t>
            </a:r>
            <a:endParaRPr lang="en-US" dirty="0">
              <a:solidFill>
                <a:prstClr val="white"/>
              </a:solidFill>
              <a:effectLst>
                <a:outerShdw blurRad="228600" algn="ctr" rotWithShape="0">
                  <a:prstClr val="black">
                    <a:alpha val="53000"/>
                  </a:prstClr>
                </a:outerShdw>
              </a:effectLst>
              <a:cs typeface="B Titr" panose="00000700000000000000" pitchFamily="2" charset="-78"/>
            </a:endParaRPr>
          </a:p>
        </p:txBody>
      </p:sp>
      <p:sp>
        <p:nvSpPr>
          <p:cNvPr id="4" name="TextBox 3"/>
          <p:cNvSpPr txBox="1"/>
          <p:nvPr/>
        </p:nvSpPr>
        <p:spPr>
          <a:xfrm>
            <a:off x="8846399" y="2656202"/>
            <a:ext cx="3486447" cy="1754326"/>
          </a:xfrm>
          <a:prstGeom prst="rect">
            <a:avLst/>
          </a:prstGeom>
          <a:noFill/>
        </p:spPr>
        <p:txBody>
          <a:bodyPr wrap="square" rtlCol="0">
            <a:spAutoFit/>
          </a:bodyPr>
          <a:lstStyle/>
          <a:p>
            <a:pPr algn="ctr" defTabSz="914400" rtl="1"/>
            <a:r>
              <a:rPr lang="fa-IR" sz="3600" b="1" dirty="0" smtClean="0">
                <a:solidFill>
                  <a:srgbClr val="9D360E">
                    <a:lumMod val="50000"/>
                  </a:srgbClr>
                </a:solidFill>
                <a:latin typeface="IranNastaliq" panose="02020505000000020003" pitchFamily="18" charset="0"/>
                <a:cs typeface="B Davat" panose="00000400000000000000" pitchFamily="2" charset="-78"/>
              </a:rPr>
              <a:t>سلسله مباحث پیشگیری </a:t>
            </a:r>
          </a:p>
          <a:p>
            <a:pPr algn="ctr" defTabSz="914400" rtl="1"/>
            <a:r>
              <a:rPr lang="fa-IR" sz="3600" b="1" dirty="0" smtClean="0">
                <a:solidFill>
                  <a:srgbClr val="9D360E">
                    <a:lumMod val="50000"/>
                  </a:srgbClr>
                </a:solidFill>
                <a:latin typeface="IranNastaliq" panose="02020505000000020003" pitchFamily="18" charset="0"/>
                <a:cs typeface="B Davat" panose="00000400000000000000" pitchFamily="2" charset="-78"/>
              </a:rPr>
              <a:t>از آسیب‌های اجتماعی</a:t>
            </a:r>
          </a:p>
          <a:p>
            <a:pPr algn="ctr" defTabSz="914400" rtl="1"/>
            <a:r>
              <a:rPr lang="fa-IR" sz="3600" b="1" dirty="0" smtClean="0">
                <a:solidFill>
                  <a:srgbClr val="9D360E">
                    <a:lumMod val="50000"/>
                  </a:srgbClr>
                </a:solidFill>
                <a:latin typeface="IranNastaliq" panose="02020505000000020003" pitchFamily="18" charset="0"/>
                <a:cs typeface="B Davat" panose="00000400000000000000" pitchFamily="2" charset="-78"/>
              </a:rPr>
              <a:t>(6)</a:t>
            </a:r>
            <a:endParaRPr lang="en-US" sz="3600" b="1" dirty="0">
              <a:solidFill>
                <a:srgbClr val="9D360E">
                  <a:lumMod val="50000"/>
                </a:srgbClr>
              </a:solidFill>
              <a:latin typeface="IranNastaliq" panose="02020505000000020003" pitchFamily="18" charset="0"/>
              <a:cs typeface="B Davat" panose="00000400000000000000" pitchFamily="2" charset="-78"/>
            </a:endParaRPr>
          </a:p>
        </p:txBody>
      </p:sp>
      <p:pic>
        <p:nvPicPr>
          <p:cNvPr id="5" name="Picture 4"/>
          <p:cNvPicPr>
            <a:picLocks noChangeAspect="1"/>
          </p:cNvPicPr>
          <p:nvPr/>
        </p:nvPicPr>
        <p:blipFill>
          <a:blip r:embed="rId3"/>
          <a:stretch>
            <a:fillRect/>
          </a:stretch>
        </p:blipFill>
        <p:spPr>
          <a:xfrm>
            <a:off x="9427924" y="4237569"/>
            <a:ext cx="2754207" cy="2620431"/>
          </a:xfrm>
          <a:prstGeom prst="rect">
            <a:avLst/>
          </a:prstGeom>
        </p:spPr>
      </p:pic>
      <p:pic>
        <p:nvPicPr>
          <p:cNvPr id="6" name="Picture 5"/>
          <p:cNvPicPr>
            <a:picLocks noChangeAspect="1"/>
          </p:cNvPicPr>
          <p:nvPr/>
        </p:nvPicPr>
        <p:blipFill>
          <a:blip r:embed="rId4">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3843124" y="0"/>
            <a:ext cx="4090265" cy="1260764"/>
          </a:xfrm>
          <a:prstGeom prst="rect">
            <a:avLst/>
          </a:prstGeom>
          <a:noFill/>
          <a:effectLst>
            <a:outerShdw blurRad="50800" dist="50800" dir="5400000" algn="ctr" rotWithShape="0">
              <a:srgbClr val="FFFF00"/>
            </a:outerShdw>
          </a:effectLst>
        </p:spPr>
      </p:pic>
      <p:pic>
        <p:nvPicPr>
          <p:cNvPr id="8" name="Picture 7"/>
          <p:cNvPicPr>
            <a:picLocks noChangeAspect="1"/>
          </p:cNvPicPr>
          <p:nvPr/>
        </p:nvPicPr>
        <p:blipFill>
          <a:blip r:embed="rId5"/>
          <a:stretch>
            <a:fillRect/>
          </a:stretch>
        </p:blipFill>
        <p:spPr>
          <a:xfrm>
            <a:off x="0" y="3422073"/>
            <a:ext cx="5153890" cy="3435927"/>
          </a:xfrm>
          <a:prstGeom prst="rect">
            <a:avLst/>
          </a:prstGeom>
        </p:spPr>
      </p:pic>
    </p:spTree>
    <p:extLst>
      <p:ext uri="{BB962C8B-B14F-4D97-AF65-F5344CB8AC3E}">
        <p14:creationId xmlns:p14="http://schemas.microsoft.com/office/powerpoint/2010/main" val="6562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fa-IR" b="0" i="0" dirty="0" smtClean="0">
                <a:solidFill>
                  <a:srgbClr val="FFFF00"/>
                </a:solidFill>
                <a:effectLst/>
                <a:latin typeface="Verdana" panose="020B0604030504040204" pitchFamily="34" charset="0"/>
                <a:cs typeface="B Titr" panose="00000700000000000000" pitchFamily="2" charset="-78"/>
              </a:rPr>
              <a:t>اعتیاد=اختلال سوءمصرف مواد</a:t>
            </a:r>
            <a:endParaRPr lang="en-US" altLang="en-US" dirty="0" smtClean="0">
              <a:solidFill>
                <a:srgbClr val="FFFF00"/>
              </a:solidFill>
              <a:cs typeface="B Titr" panose="00000700000000000000" pitchFamily="2" charset="-78"/>
            </a:endParaRPr>
          </a:p>
        </p:txBody>
      </p:sp>
      <p:sp>
        <p:nvSpPr>
          <p:cNvPr id="3" name="Content Placeholder 2"/>
          <p:cNvSpPr>
            <a:spLocks noGrp="1"/>
          </p:cNvSpPr>
          <p:nvPr>
            <p:ph idx="1"/>
          </p:nvPr>
        </p:nvSpPr>
        <p:spPr>
          <a:xfrm>
            <a:off x="0" y="1600201"/>
            <a:ext cx="12192000" cy="4525963"/>
          </a:xfrm>
        </p:spPr>
        <p:txBody>
          <a:bodyPr/>
          <a:lstStyle/>
          <a:p>
            <a:pPr marL="0" algn="justLow" rtl="1">
              <a:lnSpc>
                <a:spcPct val="115000"/>
              </a:lnSpc>
              <a:spcBef>
                <a:spcPts val="0"/>
              </a:spcBef>
              <a:spcAft>
                <a:spcPts val="1000"/>
              </a:spcAft>
              <a:defRPr/>
            </a:pPr>
            <a:r>
              <a:rPr lang="fa-IR" sz="2800" dirty="0">
                <a:latin typeface="Times-Roman"/>
                <a:ea typeface="Calibri"/>
                <a:cs typeface="B Lotus" pitchFamily="2" charset="-78"/>
              </a:rPr>
              <a:t>به طور کلی، تشخیص اختلال مصرف مواد بر اساس یک الگوی پاتولوژیک رفتارهای مرتبط با مصرف گذاشته می­شود. </a:t>
            </a:r>
            <a:r>
              <a:rPr lang="fa-IR" sz="2800" dirty="0" smtClean="0">
                <a:latin typeface="Times-Roman"/>
                <a:ea typeface="Calibri"/>
                <a:cs typeface="B Lotus" pitchFamily="2" charset="-78"/>
              </a:rPr>
              <a:t>که در زیرگروه­های </a:t>
            </a:r>
            <a:r>
              <a:rPr lang="fa-IR" sz="2800" dirty="0">
                <a:latin typeface="Times-Roman"/>
                <a:ea typeface="Calibri"/>
                <a:cs typeface="B Lotus" pitchFamily="2" charset="-78"/>
              </a:rPr>
              <a:t>مفهومی زیر طبقه­بندی </a:t>
            </a:r>
            <a:r>
              <a:rPr lang="fa-IR" sz="2800" dirty="0" smtClean="0">
                <a:latin typeface="Times-Roman"/>
                <a:ea typeface="Calibri"/>
                <a:cs typeface="B Lotus" pitchFamily="2" charset="-78"/>
              </a:rPr>
              <a:t>می شوند:</a:t>
            </a:r>
            <a:endParaRPr lang="en-US" sz="2800" dirty="0">
              <a:latin typeface="Calibri"/>
              <a:ea typeface="Times New Roman"/>
              <a:cs typeface="B Lotus" pitchFamily="2" charset="-78"/>
            </a:endParaRPr>
          </a:p>
          <a:p>
            <a:pPr algn="justLow" rtl="1">
              <a:spcBef>
                <a:spcPts val="0"/>
              </a:spcBef>
              <a:spcAft>
                <a:spcPts val="0"/>
              </a:spcAft>
              <a:buFont typeface="Symbol"/>
              <a:buChar char=""/>
              <a:defRPr/>
            </a:pPr>
            <a:r>
              <a:rPr lang="fa-IR" sz="3600" dirty="0">
                <a:solidFill>
                  <a:srgbClr val="FFFF00"/>
                </a:solidFill>
                <a:latin typeface="Times-Roman"/>
                <a:ea typeface="Calibri"/>
                <a:cs typeface="B Lotus" pitchFamily="2" charset="-78"/>
              </a:rPr>
              <a:t>نقص کنترل</a:t>
            </a:r>
            <a:r>
              <a:rPr lang="fa-IR" sz="3600" dirty="0">
                <a:latin typeface="Times-Roman"/>
                <a:ea typeface="Calibri"/>
                <a:cs typeface="B Lotus" pitchFamily="2" charset="-78"/>
              </a:rPr>
              <a:t>: موارد </a:t>
            </a:r>
            <a:r>
              <a:rPr lang="fa-IR" sz="3600" dirty="0" smtClean="0">
                <a:latin typeface="Times-Roman"/>
                <a:ea typeface="Calibri"/>
                <a:cs typeface="B Lotus" pitchFamily="2" charset="-78"/>
              </a:rPr>
              <a:t>4-1  </a:t>
            </a:r>
            <a:r>
              <a:rPr lang="fa-IR" sz="2800" dirty="0" smtClean="0">
                <a:latin typeface="Times-Roman"/>
                <a:ea typeface="Calibri"/>
                <a:cs typeface="B Lotus" pitchFamily="2" charset="-78"/>
              </a:rPr>
              <a:t>                                                    </a:t>
            </a:r>
            <a:r>
              <a:rPr lang="en-US" sz="2800" dirty="0" smtClean="0">
                <a:latin typeface="Times-Roman"/>
                <a:ea typeface="Calibri"/>
                <a:cs typeface="B Lotus" pitchFamily="2" charset="-78"/>
              </a:rPr>
              <a:t>  </a:t>
            </a:r>
            <a:r>
              <a:rPr lang="fa-IR" sz="2800" dirty="0" smtClean="0">
                <a:latin typeface="Times-Roman"/>
                <a:ea typeface="Calibri"/>
                <a:cs typeface="B Lotus" pitchFamily="2" charset="-78"/>
              </a:rPr>
              <a:t>    </a:t>
            </a:r>
            <a:r>
              <a:rPr lang="en-US" sz="2400" b="1" dirty="0"/>
              <a:t>Impaired control</a:t>
            </a:r>
            <a:endParaRPr lang="en-US" sz="2400" dirty="0">
              <a:cs typeface="B Lotus" pitchFamily="2" charset="-78"/>
            </a:endParaRPr>
          </a:p>
          <a:p>
            <a:pPr algn="justLow" rtl="1">
              <a:spcBef>
                <a:spcPts val="0"/>
              </a:spcBef>
              <a:spcAft>
                <a:spcPts val="0"/>
              </a:spcAft>
              <a:buFont typeface="Symbol"/>
              <a:buChar char=""/>
              <a:defRPr/>
            </a:pPr>
            <a:r>
              <a:rPr lang="fa-IR" sz="3600" dirty="0">
                <a:solidFill>
                  <a:srgbClr val="FFFF00"/>
                </a:solidFill>
                <a:latin typeface="Times-Roman"/>
                <a:ea typeface="Calibri"/>
                <a:cs typeface="B Lotus" pitchFamily="2" charset="-78"/>
              </a:rPr>
              <a:t>نقص کارکرد اجتماعی</a:t>
            </a:r>
            <a:r>
              <a:rPr lang="fa-IR" sz="3600" dirty="0">
                <a:latin typeface="Times-Roman"/>
                <a:ea typeface="Calibri"/>
                <a:cs typeface="B Lotus" pitchFamily="2" charset="-78"/>
              </a:rPr>
              <a:t>: موارد </a:t>
            </a:r>
            <a:r>
              <a:rPr lang="fa-IR" sz="3600" dirty="0" smtClean="0">
                <a:latin typeface="Times-Roman"/>
                <a:ea typeface="Calibri"/>
                <a:cs typeface="B Lotus" pitchFamily="2" charset="-78"/>
              </a:rPr>
              <a:t>7-5</a:t>
            </a:r>
            <a:r>
              <a:rPr lang="fa-IR" sz="2800" dirty="0" smtClean="0">
                <a:latin typeface="Times-Roman"/>
                <a:ea typeface="Calibri"/>
                <a:cs typeface="B Lotus" pitchFamily="2" charset="-78"/>
              </a:rPr>
              <a:t>                                     </a:t>
            </a:r>
            <a:r>
              <a:rPr lang="en-US" sz="2800" dirty="0" smtClean="0">
                <a:latin typeface="Times-Roman"/>
                <a:ea typeface="Calibri"/>
                <a:cs typeface="B Lotus" pitchFamily="2" charset="-78"/>
              </a:rPr>
              <a:t>  </a:t>
            </a:r>
            <a:r>
              <a:rPr lang="fa-IR" sz="2800" dirty="0" smtClean="0">
                <a:latin typeface="Times-Roman"/>
                <a:ea typeface="Calibri"/>
                <a:cs typeface="B Lotus" pitchFamily="2" charset="-78"/>
              </a:rPr>
              <a:t>   </a:t>
            </a:r>
            <a:r>
              <a:rPr lang="en-US" sz="2400" b="1" dirty="0"/>
              <a:t>Social impairment</a:t>
            </a:r>
            <a:endParaRPr lang="en-US" sz="2400" dirty="0">
              <a:cs typeface="B Lotus" pitchFamily="2" charset="-78"/>
            </a:endParaRPr>
          </a:p>
          <a:p>
            <a:pPr algn="justLow" rtl="1">
              <a:spcBef>
                <a:spcPts val="0"/>
              </a:spcBef>
              <a:spcAft>
                <a:spcPts val="0"/>
              </a:spcAft>
              <a:buFont typeface="Symbol"/>
              <a:buChar char=""/>
              <a:defRPr/>
            </a:pPr>
            <a:r>
              <a:rPr lang="fa-IR" dirty="0">
                <a:solidFill>
                  <a:srgbClr val="FFFF00"/>
                </a:solidFill>
                <a:latin typeface="Times-Roman"/>
                <a:ea typeface="Calibri"/>
                <a:cs typeface="B Lotus" pitchFamily="2" charset="-78"/>
              </a:rPr>
              <a:t>مصرف پرخطر</a:t>
            </a:r>
            <a:r>
              <a:rPr lang="fa-IR" dirty="0">
                <a:latin typeface="Times-Roman"/>
                <a:ea typeface="Calibri"/>
                <a:cs typeface="B Lotus" pitchFamily="2" charset="-78"/>
              </a:rPr>
              <a:t>: موارد </a:t>
            </a:r>
            <a:r>
              <a:rPr lang="fa-IR" dirty="0" smtClean="0">
                <a:latin typeface="Times-Roman"/>
                <a:ea typeface="Calibri"/>
                <a:cs typeface="B Lotus" pitchFamily="2" charset="-78"/>
              </a:rPr>
              <a:t>9-8                                                  </a:t>
            </a:r>
            <a:r>
              <a:rPr lang="en-US" dirty="0" smtClean="0">
                <a:latin typeface="Times-Roman"/>
                <a:ea typeface="Calibri"/>
                <a:cs typeface="B Lotus" pitchFamily="2" charset="-78"/>
              </a:rPr>
              <a:t> </a:t>
            </a:r>
            <a:r>
              <a:rPr lang="fa-IR" dirty="0" smtClean="0">
                <a:latin typeface="Times-Roman"/>
                <a:ea typeface="Calibri"/>
                <a:cs typeface="B Lotus" pitchFamily="2" charset="-78"/>
              </a:rPr>
              <a:t> </a:t>
            </a:r>
            <a:r>
              <a:rPr lang="en-US" dirty="0" smtClean="0">
                <a:latin typeface="Times-Roman"/>
                <a:ea typeface="Calibri"/>
                <a:cs typeface="B Lotus" pitchFamily="2" charset="-78"/>
              </a:rPr>
              <a:t>   </a:t>
            </a:r>
            <a:r>
              <a:rPr lang="fa-IR" dirty="0" smtClean="0">
                <a:latin typeface="Times-Roman"/>
                <a:ea typeface="Calibri"/>
                <a:cs typeface="B Lotus" pitchFamily="2" charset="-78"/>
              </a:rPr>
              <a:t>        </a:t>
            </a:r>
            <a:r>
              <a:rPr lang="en-US" sz="2400" b="1" dirty="0" smtClean="0"/>
              <a:t>Risky </a:t>
            </a:r>
            <a:r>
              <a:rPr lang="en-US" sz="2400" b="1" dirty="0"/>
              <a:t>Use</a:t>
            </a:r>
            <a:endParaRPr lang="en-US" sz="2400" dirty="0">
              <a:cs typeface="B Lotus" pitchFamily="2" charset="-78"/>
            </a:endParaRPr>
          </a:p>
          <a:p>
            <a:pPr algn="justLow" rtl="1">
              <a:spcBef>
                <a:spcPts val="0"/>
              </a:spcBef>
              <a:spcAft>
                <a:spcPts val="0"/>
              </a:spcAft>
              <a:buFont typeface="Symbol"/>
              <a:buChar char=""/>
              <a:defRPr/>
            </a:pPr>
            <a:r>
              <a:rPr lang="fa-IR" sz="3600" dirty="0">
                <a:solidFill>
                  <a:srgbClr val="FFFF00"/>
                </a:solidFill>
                <a:latin typeface="Times-Roman"/>
                <a:ea typeface="Calibri"/>
                <a:cs typeface="B Lotus" pitchFamily="2" charset="-78"/>
              </a:rPr>
              <a:t>ملاک فارماکولوژیک</a:t>
            </a:r>
            <a:r>
              <a:rPr lang="fa-IR" sz="3600" dirty="0">
                <a:latin typeface="Times-Roman"/>
                <a:ea typeface="Calibri"/>
                <a:cs typeface="B Lotus" pitchFamily="2" charset="-78"/>
              </a:rPr>
              <a:t>: موارد </a:t>
            </a:r>
            <a:r>
              <a:rPr lang="fa-IR" sz="3600" dirty="0" smtClean="0">
                <a:latin typeface="Times-Roman"/>
                <a:ea typeface="Calibri"/>
                <a:cs typeface="B Lotus" pitchFamily="2" charset="-78"/>
              </a:rPr>
              <a:t>11-10</a:t>
            </a:r>
            <a:r>
              <a:rPr lang="en-US" sz="3600" dirty="0" smtClean="0">
                <a:latin typeface="Times-Roman"/>
                <a:ea typeface="Calibri"/>
                <a:cs typeface="B Lotus" pitchFamily="2" charset="-78"/>
              </a:rPr>
              <a:t>    </a:t>
            </a:r>
            <a:r>
              <a:rPr lang="en-US" sz="2800" dirty="0" smtClean="0">
                <a:latin typeface="Times-Roman"/>
                <a:ea typeface="Calibri"/>
                <a:cs typeface="B Lotus" pitchFamily="2" charset="-78"/>
              </a:rPr>
              <a:t> </a:t>
            </a:r>
            <a:r>
              <a:rPr lang="fa-IR" sz="2800" dirty="0" smtClean="0">
                <a:latin typeface="Times-Roman"/>
                <a:ea typeface="Calibri"/>
                <a:cs typeface="B Lotus" pitchFamily="2" charset="-78"/>
              </a:rPr>
              <a:t>   </a:t>
            </a:r>
            <a:r>
              <a:rPr lang="en-US" sz="1800" b="1" dirty="0" smtClean="0"/>
              <a:t>Pharmacological </a:t>
            </a:r>
            <a:r>
              <a:rPr lang="en-US" sz="1800" b="1" dirty="0" err="1" smtClean="0"/>
              <a:t>indicators:Tolerance</a:t>
            </a:r>
            <a:r>
              <a:rPr lang="en-US" sz="1800" b="1" dirty="0" smtClean="0"/>
              <a:t> and </a:t>
            </a:r>
            <a:r>
              <a:rPr lang="en-US" sz="1800" b="1" dirty="0"/>
              <a:t>Withdrawal</a:t>
            </a:r>
            <a:endParaRPr lang="en-US" sz="1800" dirty="0">
              <a:cs typeface="B Lotus" pitchFamily="2" charset="-78"/>
            </a:endParaRPr>
          </a:p>
          <a:p>
            <a:pPr algn="r" rtl="1">
              <a:defRPr/>
            </a:pPr>
            <a:endParaRPr lang="en-US" sz="2800" dirty="0">
              <a:cs typeface="B Lotus" pitchFamily="2" charset="-78"/>
            </a:endParaRPr>
          </a:p>
        </p:txBody>
      </p:sp>
      <p:sp>
        <p:nvSpPr>
          <p:cNvPr id="389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CD796B-6291-46E5-B8FB-3C94CFA56207}" type="slidenum">
              <a:rPr kumimoji="0" lang="en-US" altLang="en-US" sz="14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Black" panose="020B0A040201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82783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152400"/>
            <a:ext cx="8229600" cy="1066800"/>
          </a:xfrm>
        </p:spPr>
        <p:txBody>
          <a:bodyPr/>
          <a:lstStyle/>
          <a:p>
            <a:pPr eaLnBrk="1" hangingPunct="1">
              <a:defRPr/>
            </a:pPr>
            <a:r>
              <a:rPr lang="fa-IR" b="1" dirty="0" smtClean="0">
                <a:cs typeface="B Titr" panose="00000700000000000000" pitchFamily="2" charset="-78"/>
              </a:rPr>
              <a:t>تقسیم بندی شدت اعتیاد</a:t>
            </a:r>
            <a:endParaRPr lang="en-US" b="1" dirty="0" smtClean="0">
              <a:cs typeface="B Titr" panose="00000700000000000000" pitchFamily="2" charset="-78"/>
            </a:endParaRPr>
          </a:p>
        </p:txBody>
      </p:sp>
      <p:sp>
        <p:nvSpPr>
          <p:cNvPr id="20483" name="Rectangle 3"/>
          <p:cNvSpPr>
            <a:spLocks noGrp="1" noChangeArrowheads="1"/>
          </p:cNvSpPr>
          <p:nvPr>
            <p:ph sz="quarter" idx="4294967295"/>
          </p:nvPr>
        </p:nvSpPr>
        <p:spPr>
          <a:xfrm>
            <a:off x="1981200" y="1676400"/>
            <a:ext cx="8229600" cy="4876800"/>
          </a:xfrm>
        </p:spPr>
        <p:txBody>
          <a:bodyPr/>
          <a:lstStyle/>
          <a:p>
            <a:pPr algn="r" rtl="1" eaLnBrk="1" hangingPunct="1">
              <a:defRPr/>
            </a:pPr>
            <a:r>
              <a:rPr lang="fa-IR" sz="3600" dirty="0" smtClean="0">
                <a:solidFill>
                  <a:srgbClr val="FFFF00"/>
                </a:solidFill>
                <a:cs typeface="B Titr" panose="00000700000000000000" pitchFamily="2" charset="-78"/>
              </a:rPr>
              <a:t>بر اساس تعداد نشانه ها</a:t>
            </a:r>
            <a:endParaRPr lang="en-US" sz="3600" dirty="0" smtClean="0">
              <a:solidFill>
                <a:srgbClr val="FFFF00"/>
              </a:solidFill>
              <a:cs typeface="B Titr" panose="00000700000000000000" pitchFamily="2" charset="-78"/>
            </a:endParaRPr>
          </a:p>
          <a:p>
            <a:pPr lvl="1" eaLnBrk="1" hangingPunct="1">
              <a:defRPr/>
            </a:pPr>
            <a:endParaRPr lang="en-US" dirty="0" smtClean="0">
              <a:cs typeface="Times New Roman" charset="0"/>
            </a:endParaRPr>
          </a:p>
          <a:p>
            <a:pPr lvl="1" eaLnBrk="1" hangingPunct="1">
              <a:defRPr/>
            </a:pPr>
            <a:r>
              <a:rPr lang="en-US" dirty="0" smtClean="0">
                <a:cs typeface="Times New Roman" charset="0"/>
              </a:rPr>
              <a:t>Mild: 2-3 symptoms</a:t>
            </a:r>
            <a:r>
              <a:rPr lang="fa-IR" dirty="0" smtClean="0">
                <a:cs typeface="Times New Roman" charset="0"/>
              </a:rPr>
              <a:t> </a:t>
            </a:r>
            <a:r>
              <a:rPr lang="fa-IR" dirty="0" smtClean="0">
                <a:solidFill>
                  <a:srgbClr val="FFFF00"/>
                </a:solidFill>
                <a:cs typeface="B Titr" panose="00000700000000000000" pitchFamily="2" charset="-78"/>
              </a:rPr>
              <a:t> خفیف                            </a:t>
            </a:r>
            <a:endParaRPr lang="en-US" dirty="0" smtClean="0">
              <a:solidFill>
                <a:srgbClr val="FFFF00"/>
              </a:solidFill>
              <a:cs typeface="B Titr" panose="00000700000000000000" pitchFamily="2" charset="-78"/>
            </a:endParaRPr>
          </a:p>
          <a:p>
            <a:pPr lvl="1" eaLnBrk="1" hangingPunct="1">
              <a:defRPr/>
            </a:pPr>
            <a:r>
              <a:rPr lang="en-US" dirty="0" smtClean="0">
                <a:cs typeface="Times New Roman" charset="0"/>
              </a:rPr>
              <a:t>Moderate: 4-5 symptoms</a:t>
            </a:r>
            <a:r>
              <a:rPr lang="fa-IR" dirty="0" smtClean="0">
                <a:solidFill>
                  <a:srgbClr val="FFFF00"/>
                </a:solidFill>
                <a:cs typeface="B Titr" panose="00000700000000000000" pitchFamily="2" charset="-78"/>
              </a:rPr>
              <a:t>متوسط</a:t>
            </a:r>
            <a:r>
              <a:rPr lang="fa-IR" dirty="0" smtClean="0">
                <a:cs typeface="Times New Roman" charset="0"/>
              </a:rPr>
              <a:t>            </a:t>
            </a:r>
            <a:endParaRPr lang="en-US" dirty="0" smtClean="0">
              <a:cs typeface="Times New Roman" charset="0"/>
            </a:endParaRPr>
          </a:p>
          <a:p>
            <a:pPr lvl="1" eaLnBrk="1" hangingPunct="1">
              <a:defRPr/>
            </a:pPr>
            <a:r>
              <a:rPr lang="en-US" dirty="0" smtClean="0">
                <a:cs typeface="Times New Roman" charset="0"/>
              </a:rPr>
              <a:t>Severe: 6 or more symptoms</a:t>
            </a:r>
            <a:r>
              <a:rPr lang="fa-IR" dirty="0" smtClean="0">
                <a:solidFill>
                  <a:srgbClr val="FFFF00"/>
                </a:solidFill>
                <a:cs typeface="B Titr" panose="00000700000000000000" pitchFamily="2" charset="-78"/>
              </a:rPr>
              <a:t>شدید</a:t>
            </a:r>
            <a:r>
              <a:rPr lang="fa-IR" dirty="0" smtClean="0">
                <a:cs typeface="Times New Roman" charset="0"/>
              </a:rPr>
              <a:t>      </a:t>
            </a:r>
            <a:endParaRPr lang="en-US" dirty="0">
              <a:cs typeface="Times New Roman" charset="0"/>
            </a:endParaRPr>
          </a:p>
        </p:txBody>
      </p:sp>
      <p:pic>
        <p:nvPicPr>
          <p:cNvPr id="9220"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257800"/>
            <a:ext cx="3200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253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r" rtl="1"/>
            <a:r>
              <a:rPr lang="fa-IR" altLang="en-US" sz="4000" b="1" dirty="0" smtClean="0">
                <a:solidFill>
                  <a:schemeClr val="bg1"/>
                </a:solidFill>
                <a:cs typeface="B Titr" panose="00000700000000000000" pitchFamily="2" charset="-78"/>
              </a:rPr>
              <a:t>آخرین تقسیم بندی مواد</a:t>
            </a:r>
            <a:endParaRPr lang="en-US" altLang="en-US" sz="4000" b="1" dirty="0">
              <a:solidFill>
                <a:schemeClr val="bg1"/>
              </a:solidFill>
              <a:cs typeface="B Titr" panose="00000700000000000000" pitchFamily="2" charset="-78"/>
            </a:endParaRPr>
          </a:p>
        </p:txBody>
      </p:sp>
      <p:sp>
        <p:nvSpPr>
          <p:cNvPr id="49155" name="Content Placeholder 2"/>
          <p:cNvSpPr>
            <a:spLocks noGrp="1"/>
          </p:cNvSpPr>
          <p:nvPr>
            <p:ph idx="1"/>
          </p:nvPr>
        </p:nvSpPr>
        <p:spPr>
          <a:xfrm>
            <a:off x="1219200" y="1524001"/>
            <a:ext cx="4267200" cy="4419600"/>
          </a:xfrm>
        </p:spPr>
        <p:txBody>
          <a:bodyPr/>
          <a:lstStyle/>
          <a:p>
            <a:pPr algn="r" rtl="1"/>
            <a:r>
              <a:rPr lang="fa-IR" altLang="en-US" sz="2400" dirty="0">
                <a:latin typeface="Candara" panose="020E0502030303020204" pitchFamily="34" charset="0"/>
                <a:cs typeface="B Roya" panose="00000400000000000000" pitchFamily="2" charset="-78"/>
              </a:rPr>
              <a:t>نیکوتین (</a:t>
            </a:r>
            <a:r>
              <a:rPr lang="en-US" altLang="en-US" sz="2400" dirty="0">
                <a:latin typeface="Candara" panose="020E0502030303020204" pitchFamily="34" charset="0"/>
                <a:cs typeface="B Roya" panose="00000400000000000000" pitchFamily="2" charset="-78"/>
              </a:rPr>
              <a:t>Nicotine</a:t>
            </a:r>
            <a:r>
              <a:rPr lang="fa-IR" altLang="en-US" sz="2400" dirty="0">
                <a:latin typeface="Candara" panose="020E0502030303020204" pitchFamily="34" charset="0"/>
                <a:cs typeface="B Roya" panose="00000400000000000000" pitchFamily="2" charset="-78"/>
              </a:rPr>
              <a:t>)</a:t>
            </a:r>
          </a:p>
          <a:p>
            <a:pPr algn="r" rtl="1"/>
            <a:r>
              <a:rPr lang="fa-IR" altLang="en-US" sz="2400" dirty="0">
                <a:latin typeface="Candara" panose="020E0502030303020204" pitchFamily="34" charset="0"/>
                <a:cs typeface="B Roya" panose="00000400000000000000" pitchFamily="2" charset="-78"/>
              </a:rPr>
              <a:t>مواد افیونی (</a:t>
            </a:r>
            <a:r>
              <a:rPr lang="en-US" altLang="en-US" sz="2400" dirty="0">
                <a:latin typeface="Candara" panose="020E0502030303020204" pitchFamily="34" charset="0"/>
                <a:cs typeface="B Roya" panose="00000400000000000000" pitchFamily="2" charset="-78"/>
              </a:rPr>
              <a:t>Opioids</a:t>
            </a:r>
            <a:r>
              <a:rPr lang="fa-IR" altLang="en-US" sz="2400" dirty="0" smtClean="0">
                <a:latin typeface="Candara" panose="020E0502030303020204" pitchFamily="34" charset="0"/>
                <a:cs typeface="B Roya" panose="00000400000000000000" pitchFamily="2" charset="-78"/>
              </a:rPr>
              <a:t>)</a:t>
            </a:r>
          </a:p>
          <a:p>
            <a:pPr algn="r" rtl="1"/>
            <a:r>
              <a:rPr lang="fa-IR" altLang="en-US" sz="2400" dirty="0" smtClean="0">
                <a:latin typeface="Candara" panose="020E0502030303020204" pitchFamily="34" charset="0"/>
                <a:cs typeface="B Roya" panose="00000400000000000000" pitchFamily="2" charset="-78"/>
              </a:rPr>
              <a:t>مواد استنشاقی یا فرّار (</a:t>
            </a:r>
            <a:r>
              <a:rPr lang="en-US" altLang="en-US" sz="2400" dirty="0" smtClean="0">
                <a:latin typeface="Candara" panose="020E0502030303020204" pitchFamily="34" charset="0"/>
                <a:cs typeface="B Roya" panose="00000400000000000000" pitchFamily="2" charset="-78"/>
              </a:rPr>
              <a:t>Inhalants or Volatile Drugs</a:t>
            </a:r>
            <a:r>
              <a:rPr lang="fa-IR" altLang="en-US" sz="2400" dirty="0" smtClean="0">
                <a:latin typeface="Candara" panose="020E0502030303020204" pitchFamily="34" charset="0"/>
                <a:cs typeface="B Roya" panose="00000400000000000000" pitchFamily="2" charset="-78"/>
              </a:rPr>
              <a:t>)</a:t>
            </a:r>
          </a:p>
          <a:p>
            <a:pPr algn="r" rtl="1"/>
            <a:r>
              <a:rPr lang="fa-IR" altLang="en-US" sz="2400" dirty="0" smtClean="0">
                <a:latin typeface="Candara" panose="020E0502030303020204" pitchFamily="34" charset="0"/>
                <a:cs typeface="B Roya" panose="00000400000000000000" pitchFamily="2" charset="-78"/>
              </a:rPr>
              <a:t>داروهای </a:t>
            </a:r>
            <a:r>
              <a:rPr lang="fa-IR" altLang="en-US" sz="2400" dirty="0">
                <a:latin typeface="Candara" panose="020E0502030303020204" pitchFamily="34" charset="0"/>
                <a:cs typeface="B Roya" panose="00000400000000000000" pitchFamily="2" charset="-78"/>
              </a:rPr>
              <a:t>آرام بخش، خواب آور یا ضداضطراب</a:t>
            </a:r>
          </a:p>
          <a:p>
            <a:pPr algn="r" rtl="1"/>
            <a:r>
              <a:rPr lang="fa-IR" altLang="en-US" sz="2400" dirty="0" smtClean="0">
                <a:latin typeface="Candara" panose="020E0502030303020204" pitchFamily="34" charset="0"/>
                <a:cs typeface="B Roya" panose="00000400000000000000" pitchFamily="2" charset="-78"/>
              </a:rPr>
              <a:t>سایر</a:t>
            </a:r>
            <a:endParaRPr lang="fa-IR" altLang="en-US" sz="2400" dirty="0">
              <a:latin typeface="Candara" panose="020E0502030303020204" pitchFamily="34" charset="0"/>
              <a:cs typeface="B Roya" panose="00000400000000000000" pitchFamily="2" charset="-78"/>
            </a:endParaRPr>
          </a:p>
        </p:txBody>
      </p:sp>
      <p:sp>
        <p:nvSpPr>
          <p:cNvPr id="49156" name="Content Placeholder 3"/>
          <p:cNvSpPr>
            <a:spLocks noGrp="1"/>
          </p:cNvSpPr>
          <p:nvPr>
            <p:ph sz="half" idx="4294967295"/>
          </p:nvPr>
        </p:nvSpPr>
        <p:spPr>
          <a:xfrm>
            <a:off x="6019800" y="1524001"/>
            <a:ext cx="4038600" cy="4525963"/>
          </a:xfrm>
        </p:spPr>
        <p:txBody>
          <a:bodyPr/>
          <a:lstStyle/>
          <a:p>
            <a:pPr algn="r" rtl="1"/>
            <a:r>
              <a:rPr lang="fa-IR" altLang="en-US" sz="2400" dirty="0">
                <a:latin typeface="Candara" panose="020E0502030303020204" pitchFamily="34" charset="0"/>
                <a:cs typeface="B Roya" panose="00000400000000000000" pitchFamily="2" charset="-78"/>
              </a:rPr>
              <a:t>الکل (</a:t>
            </a:r>
            <a:r>
              <a:rPr lang="en-US" altLang="en-US" sz="2400" dirty="0">
                <a:latin typeface="Candara" panose="020E0502030303020204" pitchFamily="34" charset="0"/>
                <a:cs typeface="B Roya" panose="00000400000000000000" pitchFamily="2" charset="-78"/>
              </a:rPr>
              <a:t>Alcohol</a:t>
            </a:r>
            <a:r>
              <a:rPr lang="fa-IR" altLang="en-US" sz="2400" dirty="0">
                <a:latin typeface="Candara" panose="020E0502030303020204" pitchFamily="34" charset="0"/>
                <a:cs typeface="B Roya" panose="00000400000000000000" pitchFamily="2" charset="-78"/>
              </a:rPr>
              <a:t>)</a:t>
            </a:r>
          </a:p>
          <a:p>
            <a:pPr algn="r" rtl="1"/>
            <a:r>
              <a:rPr lang="fa-IR" altLang="en-US" sz="2400" dirty="0" smtClean="0">
                <a:latin typeface="Candara" panose="020E0502030303020204" pitchFamily="34" charset="0"/>
                <a:cs typeface="B Roya" panose="00000400000000000000" pitchFamily="2" charset="-78"/>
              </a:rPr>
              <a:t>محرک ها: آمفتامین </a:t>
            </a:r>
            <a:r>
              <a:rPr lang="fa-IR" altLang="en-US" sz="2400" dirty="0">
                <a:latin typeface="Candara" panose="020E0502030303020204" pitchFamily="34" charset="0"/>
                <a:cs typeface="B Roya" panose="00000400000000000000" pitchFamily="2" charset="-78"/>
              </a:rPr>
              <a:t>و مواد شبه آمفتامینی (</a:t>
            </a:r>
            <a:r>
              <a:rPr lang="en-US" altLang="en-US" sz="2400" dirty="0">
                <a:latin typeface="Candara" panose="020E0502030303020204" pitchFamily="34" charset="0"/>
                <a:cs typeface="B Roya" panose="00000400000000000000" pitchFamily="2" charset="-78"/>
              </a:rPr>
              <a:t>Amphetamines or </a:t>
            </a:r>
            <a:r>
              <a:rPr lang="en-US" altLang="en-US" sz="2400" dirty="0" smtClean="0">
                <a:latin typeface="Candara" panose="020E0502030303020204" pitchFamily="34" charset="0"/>
                <a:cs typeface="B Roya" panose="00000400000000000000" pitchFamily="2" charset="-78"/>
              </a:rPr>
              <a:t>ALS</a:t>
            </a:r>
            <a:r>
              <a:rPr lang="fa-IR" altLang="en-US" sz="2400" dirty="0" smtClean="0">
                <a:latin typeface="Candara" panose="020E0502030303020204" pitchFamily="34" charset="0"/>
                <a:cs typeface="B Roya" panose="00000400000000000000" pitchFamily="2" charset="-78"/>
              </a:rPr>
              <a:t>)، کوکائین</a:t>
            </a:r>
            <a:endParaRPr lang="fa-IR" altLang="en-US" sz="2400" dirty="0">
              <a:latin typeface="Candara" panose="020E0502030303020204" pitchFamily="34" charset="0"/>
              <a:cs typeface="B Roya" panose="00000400000000000000" pitchFamily="2" charset="-78"/>
            </a:endParaRPr>
          </a:p>
          <a:p>
            <a:pPr algn="r" rtl="1"/>
            <a:r>
              <a:rPr lang="fa-IR" altLang="en-US" sz="2400" dirty="0">
                <a:solidFill>
                  <a:srgbClr val="FF0000"/>
                </a:solidFill>
                <a:latin typeface="Candara" panose="020E0502030303020204" pitchFamily="34" charset="0"/>
                <a:cs typeface="B Roya" panose="00000400000000000000" pitchFamily="2" charset="-78"/>
              </a:rPr>
              <a:t>کافئین (</a:t>
            </a:r>
            <a:r>
              <a:rPr lang="en-US" altLang="en-US" sz="2400" dirty="0">
                <a:solidFill>
                  <a:srgbClr val="FF0000"/>
                </a:solidFill>
                <a:latin typeface="Candara" panose="020E0502030303020204" pitchFamily="34" charset="0"/>
                <a:cs typeface="B Roya" panose="00000400000000000000" pitchFamily="2" charset="-78"/>
              </a:rPr>
              <a:t>Caffeine</a:t>
            </a:r>
            <a:r>
              <a:rPr lang="fa-IR" altLang="en-US" sz="2400" dirty="0">
                <a:solidFill>
                  <a:srgbClr val="FF0000"/>
                </a:solidFill>
                <a:latin typeface="Candara" panose="020E0502030303020204" pitchFamily="34" charset="0"/>
                <a:cs typeface="B Roya" panose="00000400000000000000" pitchFamily="2" charset="-78"/>
              </a:rPr>
              <a:t>)</a:t>
            </a:r>
          </a:p>
          <a:p>
            <a:pPr algn="r" rtl="1"/>
            <a:r>
              <a:rPr lang="fa-IR" altLang="en-US" sz="2400" dirty="0">
                <a:latin typeface="Candara" panose="020E0502030303020204" pitchFamily="34" charset="0"/>
                <a:cs typeface="B Roya" panose="00000400000000000000" pitchFamily="2" charset="-78"/>
              </a:rPr>
              <a:t>حشیش (</a:t>
            </a:r>
            <a:r>
              <a:rPr lang="en-US" altLang="en-US" sz="2400" dirty="0">
                <a:latin typeface="Candara" panose="020E0502030303020204" pitchFamily="34" charset="0"/>
                <a:cs typeface="B Roya" panose="00000400000000000000" pitchFamily="2" charset="-78"/>
              </a:rPr>
              <a:t>Cannabis</a:t>
            </a:r>
            <a:r>
              <a:rPr lang="fa-IR" altLang="en-US" sz="2400" dirty="0">
                <a:latin typeface="Candara" panose="020E0502030303020204" pitchFamily="34" charset="0"/>
                <a:cs typeface="B Roya" panose="00000400000000000000" pitchFamily="2" charset="-78"/>
              </a:rPr>
              <a:t>)</a:t>
            </a:r>
          </a:p>
          <a:p>
            <a:pPr algn="r" rtl="1"/>
            <a:r>
              <a:rPr lang="fa-IR" altLang="en-US" sz="2400" dirty="0" smtClean="0">
                <a:latin typeface="Candara" panose="020E0502030303020204" pitchFamily="34" charset="0"/>
                <a:cs typeface="B Roya" panose="00000400000000000000" pitchFamily="2" charset="-78"/>
              </a:rPr>
              <a:t>توهم </a:t>
            </a:r>
            <a:r>
              <a:rPr lang="fa-IR" altLang="en-US" sz="2400" dirty="0">
                <a:latin typeface="Candara" panose="020E0502030303020204" pitchFamily="34" charset="0"/>
                <a:cs typeface="B Roya" panose="00000400000000000000" pitchFamily="2" charset="-78"/>
              </a:rPr>
              <a:t>زاها (</a:t>
            </a:r>
            <a:r>
              <a:rPr lang="en-US" altLang="en-US" sz="2400" dirty="0">
                <a:latin typeface="Candara" panose="020E0502030303020204" pitchFamily="34" charset="0"/>
                <a:cs typeface="B Roya" panose="00000400000000000000" pitchFamily="2" charset="-78"/>
              </a:rPr>
              <a:t>Hallucinogen Drugs</a:t>
            </a:r>
            <a:r>
              <a:rPr lang="fa-IR" altLang="en-US" sz="2400" dirty="0" smtClean="0">
                <a:latin typeface="Candara" panose="020E0502030303020204" pitchFamily="34" charset="0"/>
                <a:cs typeface="B Roya" panose="00000400000000000000" pitchFamily="2" charset="-78"/>
              </a:rPr>
              <a:t>): ال اس دی، مسکالین</a:t>
            </a:r>
            <a:endParaRPr lang="fa-IR" altLang="en-US" sz="2400" dirty="0">
              <a:latin typeface="Candara" panose="020E0502030303020204" pitchFamily="34" charset="0"/>
              <a:cs typeface="B Roya" panose="00000400000000000000" pitchFamily="2" charset="-78"/>
            </a:endParaRPr>
          </a:p>
          <a:p>
            <a:endParaRPr lang="en-US" altLang="en-US" sz="2400" dirty="0"/>
          </a:p>
        </p:txBody>
      </p:sp>
      <p:pic>
        <p:nvPicPr>
          <p:cNvPr id="491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5410201"/>
            <a:ext cx="152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5230814"/>
            <a:ext cx="14097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733800" y="4857750"/>
            <a:ext cx="10858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D:\Clipart\FOOD\BEVERAGE\AD001285.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8035" y="4915518"/>
            <a:ext cx="1118033" cy="16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845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254" y="9237"/>
            <a:ext cx="12469090" cy="915374"/>
          </a:xfrm>
        </p:spPr>
        <p:txBody>
          <a:bodyPr/>
          <a:lstStyle/>
          <a:p>
            <a:r>
              <a:rPr lang="fa-IR" b="1" dirty="0">
                <a:solidFill>
                  <a:schemeClr val="bg1"/>
                </a:solidFill>
                <a:cs typeface="B Mitra" panose="00000400000000000000" pitchFamily="2" charset="-78"/>
              </a:rPr>
              <a:t>تا دمی از رنج هستی وارهند          ننگ خمر و بنگ برخود می نهند</a:t>
            </a:r>
            <a:endParaRPr lang="en-US" b="1" dirty="0">
              <a:solidFill>
                <a:schemeClr val="bg1"/>
              </a:solidFill>
              <a:cs typeface="B Mitra" panose="00000400000000000000" pitchFamily="2" charset="-78"/>
            </a:endParaRPr>
          </a:p>
        </p:txBody>
      </p:sp>
      <p:sp>
        <p:nvSpPr>
          <p:cNvPr id="2" name="Text Placeholder 1"/>
          <p:cNvSpPr>
            <a:spLocks noGrp="1"/>
          </p:cNvSpPr>
          <p:nvPr>
            <p:ph type="body" idx="1"/>
          </p:nvPr>
        </p:nvSpPr>
        <p:spPr>
          <a:xfrm>
            <a:off x="775854" y="915374"/>
            <a:ext cx="5158316" cy="823912"/>
          </a:xfrm>
        </p:spPr>
        <p:txBody>
          <a:bodyPr/>
          <a:lstStyle/>
          <a:p>
            <a:pPr algn="ctr" rtl="1"/>
            <a:r>
              <a:rPr lang="fa-IR" sz="4400" b="0" dirty="0" smtClean="0">
                <a:solidFill>
                  <a:srgbClr val="FFFF00"/>
                </a:solidFill>
                <a:cs typeface="B Titr" panose="00000700000000000000" pitchFamily="2" charset="-78"/>
              </a:rPr>
              <a:t>مواد </a:t>
            </a:r>
            <a:r>
              <a:rPr lang="fa-IR" sz="4400" b="0" dirty="0">
                <a:solidFill>
                  <a:srgbClr val="FFFF00"/>
                </a:solidFill>
                <a:cs typeface="B Titr" panose="00000700000000000000" pitchFamily="2" charset="-78"/>
              </a:rPr>
              <a:t>مخدر</a:t>
            </a:r>
            <a:endParaRPr lang="en-US" dirty="0"/>
          </a:p>
        </p:txBody>
      </p:sp>
      <p:sp>
        <p:nvSpPr>
          <p:cNvPr id="5" name="Content Placeholder 4"/>
          <p:cNvSpPr>
            <a:spLocks noGrp="1"/>
          </p:cNvSpPr>
          <p:nvPr>
            <p:ph sz="half" idx="2"/>
          </p:nvPr>
        </p:nvSpPr>
        <p:spPr>
          <a:xfrm>
            <a:off x="775854" y="1974524"/>
            <a:ext cx="5158316" cy="3684588"/>
          </a:xfrm>
        </p:spPr>
        <p:txBody>
          <a:bodyPr/>
          <a:lstStyle/>
          <a:p>
            <a:r>
              <a:rPr lang="en-US" dirty="0">
                <a:solidFill>
                  <a:srgbClr val="FFFF00"/>
                </a:solidFill>
              </a:rPr>
              <a:t>T</a:t>
            </a:r>
            <a:r>
              <a:rPr lang="en-US" dirty="0" smtClean="0">
                <a:solidFill>
                  <a:srgbClr val="FFFF00"/>
                </a:solidFill>
              </a:rPr>
              <a:t>emporarily </a:t>
            </a:r>
            <a:r>
              <a:rPr lang="en-US" dirty="0">
                <a:solidFill>
                  <a:srgbClr val="FFFF00"/>
                </a:solidFill>
              </a:rPr>
              <a:t>feel </a:t>
            </a:r>
            <a:r>
              <a:rPr lang="en-US" dirty="0">
                <a:solidFill>
                  <a:srgbClr val="FF0000"/>
                </a:solidFill>
              </a:rPr>
              <a:t>relaxed</a:t>
            </a:r>
            <a:r>
              <a:rPr lang="en-US" dirty="0">
                <a:solidFill>
                  <a:srgbClr val="FFFF00"/>
                </a:solidFill>
              </a:rPr>
              <a:t> and any feelings of anxiety will </a:t>
            </a:r>
            <a:r>
              <a:rPr lang="en-US" dirty="0" smtClean="0">
                <a:solidFill>
                  <a:srgbClr val="FFFF00"/>
                </a:solidFill>
              </a:rPr>
              <a:t>reduce</a:t>
            </a:r>
            <a:r>
              <a:rPr lang="fa-IR" dirty="0" smtClean="0">
                <a:solidFill>
                  <a:srgbClr val="FFFF00"/>
                </a:solidFill>
              </a:rPr>
              <a:t>:</a:t>
            </a:r>
          </a:p>
          <a:p>
            <a:pPr algn="r" rtl="1"/>
            <a:r>
              <a:rPr lang="fa-IR" b="1" dirty="0" smtClean="0">
                <a:solidFill>
                  <a:srgbClr val="FFFF00"/>
                </a:solidFill>
                <a:cs typeface="B Mitra" panose="00000400000000000000" pitchFamily="2" charset="-78"/>
              </a:rPr>
              <a:t>دیازپام، آلپرازولام....</a:t>
            </a:r>
          </a:p>
          <a:p>
            <a:pPr algn="r" rtl="1"/>
            <a:r>
              <a:rPr lang="fa-IR" b="1" dirty="0" smtClean="0">
                <a:solidFill>
                  <a:srgbClr val="FFFF00"/>
                </a:solidFill>
                <a:cs typeface="B Mitra" panose="00000400000000000000" pitchFamily="2" charset="-78"/>
              </a:rPr>
              <a:t>تریاک و هرویین و مورفین</a:t>
            </a:r>
          </a:p>
          <a:p>
            <a:pPr algn="r" rtl="1"/>
            <a:r>
              <a:rPr lang="fa-IR" b="1" dirty="0" smtClean="0">
                <a:solidFill>
                  <a:srgbClr val="FFFF00"/>
                </a:solidFill>
                <a:cs typeface="B Mitra" panose="00000400000000000000" pitchFamily="2" charset="-78"/>
              </a:rPr>
              <a:t>الکل</a:t>
            </a:r>
          </a:p>
          <a:p>
            <a:pPr algn="r" rtl="1"/>
            <a:endParaRPr lang="en-US" b="1" dirty="0">
              <a:solidFill>
                <a:srgbClr val="FFFF00"/>
              </a:solidFill>
              <a:cs typeface="B Mitra" panose="00000400000000000000" pitchFamily="2" charset="-78"/>
            </a:endParaRPr>
          </a:p>
        </p:txBody>
      </p:sp>
      <p:sp>
        <p:nvSpPr>
          <p:cNvPr id="3" name="Text Placeholder 2"/>
          <p:cNvSpPr>
            <a:spLocks noGrp="1"/>
          </p:cNvSpPr>
          <p:nvPr>
            <p:ph type="body" sz="quarter" idx="3"/>
          </p:nvPr>
        </p:nvSpPr>
        <p:spPr>
          <a:xfrm>
            <a:off x="6098116" y="915374"/>
            <a:ext cx="5183717" cy="823912"/>
          </a:xfrm>
        </p:spPr>
        <p:txBody>
          <a:bodyPr/>
          <a:lstStyle/>
          <a:p>
            <a:pPr algn="ctr" rtl="1"/>
            <a:r>
              <a:rPr lang="fa-IR" sz="4000" dirty="0" smtClean="0">
                <a:solidFill>
                  <a:srgbClr val="FFFF00"/>
                </a:solidFill>
                <a:cs typeface="B Titr" panose="00000700000000000000" pitchFamily="2" charset="-78"/>
              </a:rPr>
              <a:t>مواد محرک</a:t>
            </a:r>
            <a:endParaRPr lang="en-US" sz="4000" dirty="0"/>
          </a:p>
        </p:txBody>
      </p:sp>
      <p:sp>
        <p:nvSpPr>
          <p:cNvPr id="6" name="Content Placeholder 5"/>
          <p:cNvSpPr>
            <a:spLocks noGrp="1"/>
          </p:cNvSpPr>
          <p:nvPr>
            <p:ph sz="quarter" idx="4"/>
          </p:nvPr>
        </p:nvSpPr>
        <p:spPr>
          <a:xfrm>
            <a:off x="6098116" y="1859647"/>
            <a:ext cx="5183717" cy="3684588"/>
          </a:xfrm>
        </p:spPr>
        <p:txBody>
          <a:bodyPr/>
          <a:lstStyle/>
          <a:p>
            <a:r>
              <a:rPr lang="en-US" dirty="0"/>
              <a:t> </a:t>
            </a:r>
            <a:r>
              <a:rPr lang="en-US" dirty="0" smtClean="0">
                <a:solidFill>
                  <a:srgbClr val="FFFF00"/>
                </a:solidFill>
              </a:rPr>
              <a:t>Feeling </a:t>
            </a:r>
            <a:r>
              <a:rPr lang="en-US" dirty="0">
                <a:solidFill>
                  <a:srgbClr val="FFFF00"/>
                </a:solidFill>
              </a:rPr>
              <a:t>more alert and more </a:t>
            </a:r>
            <a:r>
              <a:rPr lang="en-US" dirty="0" smtClean="0">
                <a:solidFill>
                  <a:srgbClr val="FF0000"/>
                </a:solidFill>
              </a:rPr>
              <a:t>energetic</a:t>
            </a:r>
            <a:endParaRPr lang="fa-IR" dirty="0" smtClean="0">
              <a:solidFill>
                <a:srgbClr val="FF0000"/>
              </a:solidFill>
            </a:endParaRPr>
          </a:p>
          <a:p>
            <a:pPr algn="r" rtl="1"/>
            <a:r>
              <a:rPr lang="fa-IR" sz="3600" b="1" dirty="0" smtClean="0">
                <a:solidFill>
                  <a:srgbClr val="FFFF00"/>
                </a:solidFill>
                <a:cs typeface="B Mitra" panose="00000400000000000000" pitchFamily="2" charset="-78"/>
              </a:rPr>
              <a:t>شیشه</a:t>
            </a:r>
            <a:endParaRPr lang="fa-IR" sz="3600" b="1" dirty="0">
              <a:solidFill>
                <a:srgbClr val="FFFF00"/>
              </a:solidFill>
              <a:cs typeface="B Mitra" panose="00000400000000000000" pitchFamily="2" charset="-78"/>
            </a:endParaRPr>
          </a:p>
          <a:p>
            <a:pPr algn="r" rtl="1"/>
            <a:r>
              <a:rPr lang="fa-IR" sz="3600" b="1" dirty="0">
                <a:solidFill>
                  <a:srgbClr val="FFFF00"/>
                </a:solidFill>
                <a:cs typeface="B Mitra" panose="00000400000000000000" pitchFamily="2" charset="-78"/>
              </a:rPr>
              <a:t>کوکایین</a:t>
            </a:r>
          </a:p>
          <a:p>
            <a:pPr algn="r" rtl="1"/>
            <a:r>
              <a:rPr lang="fa-IR" sz="3600" b="1" dirty="0">
                <a:solidFill>
                  <a:srgbClr val="FFFF00"/>
                </a:solidFill>
                <a:cs typeface="B Mitra" panose="00000400000000000000" pitchFamily="2" charset="-78"/>
              </a:rPr>
              <a:t>اکستازی</a:t>
            </a:r>
          </a:p>
          <a:p>
            <a:pPr algn="r" rtl="1"/>
            <a:r>
              <a:rPr lang="fa-IR" sz="3600" b="1" dirty="0" smtClean="0">
                <a:solidFill>
                  <a:srgbClr val="FFFF00"/>
                </a:solidFill>
                <a:cs typeface="B Mitra" panose="00000400000000000000" pitchFamily="2" charset="-78"/>
              </a:rPr>
              <a:t>ریتالین</a:t>
            </a:r>
          </a:p>
          <a:p>
            <a:pPr algn="r" rtl="1"/>
            <a:r>
              <a:rPr lang="fa-IR" sz="3600" b="1" dirty="0" smtClean="0">
                <a:solidFill>
                  <a:srgbClr val="FFFF00"/>
                </a:solidFill>
                <a:cs typeface="B Mitra" panose="00000400000000000000" pitchFamily="2" charset="-78"/>
              </a:rPr>
              <a:t>کافئین</a:t>
            </a:r>
            <a:endParaRPr lang="fa-IR" sz="3600" b="1" dirty="0">
              <a:solidFill>
                <a:srgbClr val="FFFF00"/>
              </a:solidFill>
              <a:cs typeface="B Mitra" panose="00000400000000000000" pitchFamily="2" charset="-78"/>
            </a:endParaRPr>
          </a:p>
          <a:p>
            <a:pPr algn="r" rtl="1"/>
            <a:endParaRPr lang="en-US" sz="3600" dirty="0">
              <a:solidFill>
                <a:srgbClr val="FFFF00"/>
              </a:solidFill>
              <a:cs typeface="B Mitra" panose="00000400000000000000" pitchFamily="2" charset="-78"/>
            </a:endParaRPr>
          </a:p>
        </p:txBody>
      </p:sp>
      <p:sp>
        <p:nvSpPr>
          <p:cNvPr id="7" name="TextBox 6"/>
          <p:cNvSpPr txBox="1"/>
          <p:nvPr/>
        </p:nvSpPr>
        <p:spPr>
          <a:xfrm>
            <a:off x="775854" y="6193196"/>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a:ea typeface="+mn-ea"/>
              <a:cs typeface="B Mitra" panose="00000400000000000000" pitchFamily="2" charset="-78"/>
            </a:endParaRPr>
          </a:p>
        </p:txBody>
      </p:sp>
      <p:sp>
        <p:nvSpPr>
          <p:cNvPr id="9" name="Rectangle 8"/>
          <p:cNvSpPr/>
          <p:nvPr/>
        </p:nvSpPr>
        <p:spPr>
          <a:xfrm>
            <a:off x="3121025" y="5412473"/>
            <a:ext cx="6096000" cy="132343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4000" b="1" i="0" u="none" strike="noStrike" kern="1200" cap="none" spc="0" normalizeH="0" baseline="0" noProof="0" dirty="0">
                <a:ln>
                  <a:noFill/>
                </a:ln>
                <a:solidFill>
                  <a:srgbClr val="FFFF00"/>
                </a:solidFill>
                <a:effectLst/>
                <a:uLnTx/>
                <a:uFillTx/>
                <a:latin typeface="Times New Roman"/>
                <a:ea typeface="+mn-ea"/>
                <a:cs typeface="B Mitra" panose="00000400000000000000" pitchFamily="2" charset="-78"/>
              </a:rPr>
              <a:t>سیگار و قلیان</a:t>
            </a:r>
            <a:endParaRPr kumimoji="0" lang="en-US" sz="4000" b="1" i="0" u="none" strike="noStrike" kern="1200" cap="none" spc="0" normalizeH="0" baseline="0" noProof="0" dirty="0">
              <a:ln>
                <a:noFill/>
              </a:ln>
              <a:solidFill>
                <a:srgbClr val="FFFF00"/>
              </a:solidFill>
              <a:effectLst/>
              <a:uLnTx/>
              <a:uFillTx/>
              <a:latin typeface="Times New Roman"/>
              <a:ea typeface="+mn-ea"/>
              <a:cs typeface="B Mitra" panose="000004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Times New Roman"/>
              <a:ea typeface="+mn-ea"/>
              <a:cs typeface="Times New Roman (Arabic)"/>
            </a:endParaRPr>
          </a:p>
        </p:txBody>
      </p:sp>
    </p:spTree>
    <p:extLst>
      <p:ext uri="{BB962C8B-B14F-4D97-AF65-F5344CB8AC3E}">
        <p14:creationId xmlns:p14="http://schemas.microsoft.com/office/powerpoint/2010/main" val="4065497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1189939"/>
            <a:ext cx="12049432" cy="5406485"/>
          </a:xfrm>
          <a:prstGeom prst="rect">
            <a:avLst/>
          </a:prstGeom>
        </p:spPr>
      </p:pic>
      <p:sp>
        <p:nvSpPr>
          <p:cNvPr id="6" name="TextBox 5"/>
          <p:cNvSpPr txBox="1"/>
          <p:nvPr/>
        </p:nvSpPr>
        <p:spPr>
          <a:xfrm>
            <a:off x="381412" y="249382"/>
            <a:ext cx="11508279" cy="707886"/>
          </a:xfrm>
          <a:prstGeom prst="rect">
            <a:avLst/>
          </a:prstGeom>
          <a:noFill/>
        </p:spPr>
        <p:txBody>
          <a:bodyPr wrap="none" rtlCol="0">
            <a:spAutoFit/>
          </a:bodyPr>
          <a:lstStyle/>
          <a:p>
            <a:r>
              <a:rPr lang="fa-IR" sz="4000" dirty="0" smtClean="0">
                <a:solidFill>
                  <a:srgbClr val="0070C0"/>
                </a:solidFill>
                <a:cs typeface="B Titr" panose="00000700000000000000" pitchFamily="2" charset="-78"/>
              </a:rPr>
              <a:t>رتبه‌بندی شدت آسیبی که مواد به مصرف‌کننده و جامعه می‌زنند</a:t>
            </a:r>
            <a:endParaRPr lang="en-US" sz="4000" dirty="0">
              <a:solidFill>
                <a:srgbClr val="0070C0"/>
              </a:solidFill>
              <a:cs typeface="B Titr" panose="00000700000000000000" pitchFamily="2" charset="-78"/>
            </a:endParaRPr>
          </a:p>
        </p:txBody>
      </p:sp>
    </p:spTree>
    <p:extLst>
      <p:ext uri="{BB962C8B-B14F-4D97-AF65-F5344CB8AC3E}">
        <p14:creationId xmlns:p14="http://schemas.microsoft.com/office/powerpoint/2010/main" val="3456368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8616" y="-7690"/>
            <a:ext cx="11897472" cy="6865689"/>
          </a:xfrm>
          <a:prstGeom prst="rect">
            <a:avLst/>
          </a:prstGeom>
        </p:spPr>
      </p:pic>
    </p:spTree>
    <p:extLst>
      <p:ext uri="{BB962C8B-B14F-4D97-AF65-F5344CB8AC3E}">
        <p14:creationId xmlns:p14="http://schemas.microsoft.com/office/powerpoint/2010/main" val="33742517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43612" y="0"/>
            <a:ext cx="7748122" cy="1690688"/>
          </a:xfrm>
          <a:prstGeom prst="rect">
            <a:avLst/>
          </a:prstGeom>
        </p:spPr>
      </p:pic>
      <p:pic>
        <p:nvPicPr>
          <p:cNvPr id="5" name="Content Placeholder 4"/>
          <p:cNvPicPr>
            <a:picLocks noGrp="1" noChangeAspect="1"/>
          </p:cNvPicPr>
          <p:nvPr>
            <p:ph idx="1"/>
          </p:nvPr>
        </p:nvPicPr>
        <p:blipFill>
          <a:blip r:embed="rId3"/>
          <a:stretch>
            <a:fillRect/>
          </a:stretch>
        </p:blipFill>
        <p:spPr>
          <a:xfrm>
            <a:off x="1458355" y="1746107"/>
            <a:ext cx="9171923" cy="5167312"/>
          </a:xfrm>
          <a:prstGeom prst="rect">
            <a:avLst/>
          </a:prstGeom>
        </p:spPr>
      </p:pic>
    </p:spTree>
    <p:extLst>
      <p:ext uri="{BB962C8B-B14F-4D97-AF65-F5344CB8AC3E}">
        <p14:creationId xmlns:p14="http://schemas.microsoft.com/office/powerpoint/2010/main" val="22557138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solidFill>
                  <a:srgbClr val="00B0F0"/>
                </a:solidFill>
                <a:cs typeface="B Titr" panose="00000700000000000000" pitchFamily="2" charset="-78"/>
              </a:rPr>
              <a:t>مقایسه شدت اعتیاد آوری</a:t>
            </a:r>
            <a:endParaRPr lang="en-US" dirty="0">
              <a:solidFill>
                <a:srgbClr val="00B0F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838200" y="1930706"/>
            <a:ext cx="10515600" cy="4141176"/>
          </a:xfrm>
          <a:prstGeom prst="rect">
            <a:avLst/>
          </a:prstGeom>
        </p:spPr>
      </p:pic>
    </p:spTree>
    <p:extLst>
      <p:ext uri="{BB962C8B-B14F-4D97-AF65-F5344CB8AC3E}">
        <p14:creationId xmlns:p14="http://schemas.microsoft.com/office/powerpoint/2010/main" val="1248192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23793" y="96982"/>
            <a:ext cx="11243866" cy="6761018"/>
          </a:xfrm>
          <a:prstGeom prst="rect">
            <a:avLst/>
          </a:prstGeom>
        </p:spPr>
      </p:pic>
    </p:spTree>
    <p:extLst>
      <p:ext uri="{BB962C8B-B14F-4D97-AF65-F5344CB8AC3E}">
        <p14:creationId xmlns:p14="http://schemas.microsoft.com/office/powerpoint/2010/main" val="2484673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8344" y="27709"/>
            <a:ext cx="9967880" cy="6830291"/>
          </a:xfrm>
          <a:prstGeom prst="rect">
            <a:avLst/>
          </a:prstGeom>
        </p:spPr>
      </p:pic>
      <p:pic>
        <p:nvPicPr>
          <p:cNvPr id="6" name="Picture 5"/>
          <p:cNvPicPr>
            <a:picLocks noChangeAspect="1"/>
          </p:cNvPicPr>
          <p:nvPr/>
        </p:nvPicPr>
        <p:blipFill>
          <a:blip r:embed="rId3"/>
          <a:stretch>
            <a:fillRect/>
          </a:stretch>
        </p:blipFill>
        <p:spPr>
          <a:xfrm>
            <a:off x="6664037" y="5512360"/>
            <a:ext cx="2909455" cy="819167"/>
          </a:xfrm>
          <a:prstGeom prst="rect">
            <a:avLst/>
          </a:prstGeom>
        </p:spPr>
      </p:pic>
      <p:sp>
        <p:nvSpPr>
          <p:cNvPr id="7" name="Rectangle 6"/>
          <p:cNvSpPr/>
          <p:nvPr/>
        </p:nvSpPr>
        <p:spPr>
          <a:xfrm>
            <a:off x="6165273" y="5980837"/>
            <a:ext cx="4475017" cy="1754326"/>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F0"/>
                </a:solidFill>
                <a:effectLst/>
                <a:uLnTx/>
                <a:uFillTx/>
                <a:latin typeface="Calibri" panose="020F0502020204030204"/>
                <a:ea typeface="+mn-ea"/>
                <a:cs typeface="+mn-cs"/>
              </a:rPr>
              <a:t>dr.nozarnakhaee</a:t>
            </a:r>
            <a:endParaRPr kumimoji="0" lang="en-US" sz="5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9795165" y="27709"/>
            <a:ext cx="2396836" cy="3200100"/>
          </a:xfrm>
          <a:prstGeom prst="rect">
            <a:avLst/>
          </a:prstGeom>
        </p:spPr>
      </p:pic>
    </p:spTree>
    <p:extLst>
      <p:ext uri="{BB962C8B-B14F-4D97-AF65-F5344CB8AC3E}">
        <p14:creationId xmlns:p14="http://schemas.microsoft.com/office/powerpoint/2010/main" val="1160792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marL="0" indent="0" algn="r" rtl="1">
              <a:buNone/>
            </a:pPr>
            <a:r>
              <a:rPr lang="fa-IR" sz="4400" dirty="0">
                <a:solidFill>
                  <a:srgbClr val="00B0F0"/>
                </a:solidFill>
                <a:cs typeface="B Titr" panose="00000700000000000000" pitchFamily="2" charset="-78"/>
              </a:rPr>
              <a:t/>
            </a:r>
            <a:br>
              <a:rPr lang="fa-IR" sz="4400" dirty="0">
                <a:solidFill>
                  <a:srgbClr val="00B0F0"/>
                </a:solidFill>
                <a:cs typeface="B Titr" panose="00000700000000000000" pitchFamily="2" charset="-78"/>
              </a:rPr>
            </a:br>
            <a:r>
              <a:rPr lang="fa-IR" sz="4400" dirty="0">
                <a:solidFill>
                  <a:srgbClr val="00B0F0"/>
                </a:solidFill>
                <a:cs typeface="B Titr" panose="00000700000000000000" pitchFamily="2" charset="-78"/>
              </a:rPr>
              <a:t/>
            </a:r>
            <a:br>
              <a:rPr lang="fa-IR" sz="4400" dirty="0">
                <a:solidFill>
                  <a:srgbClr val="00B0F0"/>
                </a:solidFill>
                <a:cs typeface="B Titr" panose="00000700000000000000" pitchFamily="2" charset="-78"/>
              </a:rPr>
            </a:br>
            <a:r>
              <a:rPr lang="fa-IR" sz="4400" dirty="0">
                <a:solidFill>
                  <a:srgbClr val="00B0F0"/>
                </a:solidFill>
                <a:cs typeface="B Titr" panose="00000700000000000000" pitchFamily="2" charset="-78"/>
              </a:rPr>
              <a:t/>
            </a:r>
            <a:br>
              <a:rPr lang="fa-IR" sz="4400" dirty="0">
                <a:solidFill>
                  <a:srgbClr val="00B0F0"/>
                </a:solidFill>
                <a:cs typeface="B Titr" panose="00000700000000000000" pitchFamily="2" charset="-78"/>
              </a:rPr>
            </a:br>
            <a:endParaRPr lang="en-US" sz="4400" dirty="0" smtClean="0">
              <a:solidFill>
                <a:srgbClr val="00B0F0"/>
              </a:solidFill>
              <a:cs typeface="B Titr" panose="00000700000000000000" pitchFamily="2" charset="-78"/>
            </a:endParaRPr>
          </a:p>
          <a:p>
            <a:pPr algn="r" rtl="1"/>
            <a:r>
              <a:rPr lang="fa-IR" sz="4400" dirty="0">
                <a:solidFill>
                  <a:srgbClr val="00B0F0"/>
                </a:solidFill>
                <a:cs typeface="B Titr" panose="00000700000000000000" pitchFamily="2" charset="-78"/>
              </a:rPr>
              <a:t/>
            </a:r>
            <a:br>
              <a:rPr lang="fa-IR" sz="4400" dirty="0">
                <a:solidFill>
                  <a:srgbClr val="00B0F0"/>
                </a:solidFill>
                <a:cs typeface="B Titr" panose="00000700000000000000" pitchFamily="2" charset="-78"/>
              </a:rPr>
            </a:br>
            <a:endParaRPr lang="en-US" sz="4400" dirty="0">
              <a:solidFill>
                <a:srgbClr val="00B0F0"/>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762702" y="0"/>
            <a:ext cx="10666595" cy="6858000"/>
          </a:xfrm>
          <a:prstGeom prst="rect">
            <a:avLst/>
          </a:prstGeom>
        </p:spPr>
      </p:pic>
    </p:spTree>
    <p:extLst>
      <p:ext uri="{BB962C8B-B14F-4D97-AF65-F5344CB8AC3E}">
        <p14:creationId xmlns:p14="http://schemas.microsoft.com/office/powerpoint/2010/main" val="27483481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algn="r" rtl="1"/>
            <a:r>
              <a:rPr lang="fa-IR" sz="4400" b="1" dirty="0">
                <a:solidFill>
                  <a:srgbClr val="00B0F0"/>
                </a:solidFill>
                <a:latin typeface="BNazaninBold"/>
                <a:cs typeface="B Titr" panose="00000700000000000000" pitchFamily="2" charset="-78"/>
              </a:rPr>
              <a:t>فصل اول </a:t>
            </a:r>
            <a:r>
              <a:rPr lang="fa-IR" sz="4400" dirty="0">
                <a:solidFill>
                  <a:srgbClr val="00B0F0"/>
                </a:solidFill>
                <a:latin typeface="MinionPro-Regular"/>
                <a:cs typeface="B Titr" panose="00000700000000000000" pitchFamily="2" charset="-78"/>
              </a:rPr>
              <a:t>| </a:t>
            </a:r>
            <a:r>
              <a:rPr lang="fa-IR" sz="4400" b="1" dirty="0" smtClean="0">
                <a:solidFill>
                  <a:srgbClr val="00B0F0"/>
                </a:solidFill>
                <a:latin typeface="BNazaninBold"/>
                <a:cs typeface="B Titr" panose="00000700000000000000" pitchFamily="2" charset="-78"/>
              </a:rPr>
              <a:t>نظریه</a:t>
            </a:r>
            <a:r>
              <a:rPr lang="en-US" sz="4400" b="1" dirty="0" smtClean="0">
                <a:solidFill>
                  <a:srgbClr val="00B0F0"/>
                </a:solidFill>
                <a:latin typeface="BNazaninBold"/>
                <a:cs typeface="B Titr" panose="00000700000000000000" pitchFamily="2" charset="-78"/>
              </a:rPr>
              <a:t> </a:t>
            </a:r>
            <a:r>
              <a:rPr lang="fa-IR" sz="4400" b="1" dirty="0" smtClean="0">
                <a:solidFill>
                  <a:srgbClr val="00B0F0"/>
                </a:solidFill>
                <a:latin typeface="BNazaninBold"/>
                <a:cs typeface="B Titr" panose="00000700000000000000" pitchFamily="2" charset="-78"/>
              </a:rPr>
              <a:t>های زیست</a:t>
            </a:r>
            <a:r>
              <a:rPr lang="en-US" sz="4400" b="1" dirty="0" smtClean="0">
                <a:solidFill>
                  <a:srgbClr val="00B0F0"/>
                </a:solidFill>
                <a:latin typeface="BNazaninBold"/>
                <a:cs typeface="B Titr" panose="00000700000000000000" pitchFamily="2" charset="-78"/>
              </a:rPr>
              <a:t> </a:t>
            </a:r>
            <a:r>
              <a:rPr lang="fa-IR" sz="4400" b="1" dirty="0" smtClean="0">
                <a:solidFill>
                  <a:srgbClr val="00B0F0"/>
                </a:solidFill>
                <a:latin typeface="BNazaninBold"/>
                <a:cs typeface="B Titr" panose="00000700000000000000" pitchFamily="2" charset="-78"/>
              </a:rPr>
              <a:t>شناختی</a:t>
            </a:r>
            <a:r>
              <a:rPr lang="fa-IR" sz="4400" dirty="0" smtClean="0">
                <a:solidFill>
                  <a:srgbClr val="00B0F0"/>
                </a:solidFill>
                <a:cs typeface="B Titr" panose="00000700000000000000" pitchFamily="2" charset="-78"/>
              </a:rPr>
              <a:t> </a:t>
            </a:r>
            <a:endParaRPr lang="en-US" sz="4400" dirty="0" smtClean="0">
              <a:solidFill>
                <a:srgbClr val="00B0F0"/>
              </a:solidFill>
              <a:cs typeface="B Titr" panose="00000700000000000000" pitchFamily="2" charset="-78"/>
            </a:endParaRPr>
          </a:p>
          <a:p>
            <a:pPr algn="r" rtl="1"/>
            <a:r>
              <a:rPr lang="fa-IR" sz="4400" b="1" dirty="0">
                <a:solidFill>
                  <a:srgbClr val="00B0F0"/>
                </a:solidFill>
                <a:cs typeface="B Titr" panose="00000700000000000000" pitchFamily="2" charset="-78"/>
              </a:rPr>
              <a:t>فصل دوم | </a:t>
            </a:r>
            <a:r>
              <a:rPr lang="fa-IR" sz="4400" b="1" dirty="0" smtClean="0">
                <a:solidFill>
                  <a:srgbClr val="00B0F0"/>
                </a:solidFill>
                <a:cs typeface="B Titr" panose="00000700000000000000" pitchFamily="2" charset="-78"/>
              </a:rPr>
              <a:t>نظریه</a:t>
            </a:r>
            <a:r>
              <a:rPr lang="en-US" sz="4400" b="1" dirty="0" smtClean="0">
                <a:solidFill>
                  <a:srgbClr val="00B0F0"/>
                </a:solidFill>
                <a:cs typeface="B Titr" panose="00000700000000000000" pitchFamily="2" charset="-78"/>
              </a:rPr>
              <a:t> </a:t>
            </a:r>
            <a:r>
              <a:rPr lang="fa-IR" sz="4400" b="1" dirty="0" smtClean="0">
                <a:solidFill>
                  <a:srgbClr val="00B0F0"/>
                </a:solidFill>
                <a:cs typeface="B Titr" panose="00000700000000000000" pitchFamily="2" charset="-78"/>
              </a:rPr>
              <a:t>های </a:t>
            </a:r>
            <a:r>
              <a:rPr lang="fa-IR" sz="4400" b="1" dirty="0">
                <a:solidFill>
                  <a:srgbClr val="00B0F0"/>
                </a:solidFill>
                <a:cs typeface="B Titr" panose="00000700000000000000" pitchFamily="2" charset="-78"/>
              </a:rPr>
              <a:t>روانشناختی</a:t>
            </a:r>
            <a:r>
              <a:rPr lang="fa-IR" sz="4400" dirty="0">
                <a:solidFill>
                  <a:srgbClr val="00B0F0"/>
                </a:solidFill>
                <a:cs typeface="B Titr" panose="00000700000000000000" pitchFamily="2" charset="-78"/>
              </a:rPr>
              <a:t> </a:t>
            </a:r>
            <a:endParaRPr lang="en-US" sz="4400" dirty="0" smtClean="0">
              <a:solidFill>
                <a:srgbClr val="00B0F0"/>
              </a:solidFill>
              <a:cs typeface="B Titr" panose="00000700000000000000" pitchFamily="2" charset="-78"/>
            </a:endParaRPr>
          </a:p>
          <a:p>
            <a:pPr algn="r" rtl="1"/>
            <a:r>
              <a:rPr lang="fa-IR" sz="4400" b="1" dirty="0">
                <a:solidFill>
                  <a:srgbClr val="00B0F0"/>
                </a:solidFill>
                <a:cs typeface="B Titr" panose="00000700000000000000" pitchFamily="2" charset="-78"/>
              </a:rPr>
              <a:t>فصل سوم | </a:t>
            </a:r>
            <a:r>
              <a:rPr lang="fa-IR" sz="4400" b="1" dirty="0" smtClean="0">
                <a:solidFill>
                  <a:srgbClr val="00B0F0"/>
                </a:solidFill>
                <a:cs typeface="B Titr" panose="00000700000000000000" pitchFamily="2" charset="-78"/>
              </a:rPr>
              <a:t>نظریه</a:t>
            </a:r>
            <a:r>
              <a:rPr lang="en-US" sz="4400" b="1" dirty="0" smtClean="0">
                <a:solidFill>
                  <a:srgbClr val="00B0F0"/>
                </a:solidFill>
                <a:cs typeface="B Titr" panose="00000700000000000000" pitchFamily="2" charset="-78"/>
              </a:rPr>
              <a:t> </a:t>
            </a:r>
            <a:r>
              <a:rPr lang="fa-IR" sz="4400" b="1" dirty="0" smtClean="0">
                <a:solidFill>
                  <a:srgbClr val="00B0F0"/>
                </a:solidFill>
                <a:cs typeface="B Titr" panose="00000700000000000000" pitchFamily="2" charset="-78"/>
              </a:rPr>
              <a:t>های جامعه</a:t>
            </a:r>
            <a:r>
              <a:rPr lang="en-US" sz="4400" b="1" dirty="0" smtClean="0">
                <a:solidFill>
                  <a:srgbClr val="00B0F0"/>
                </a:solidFill>
                <a:cs typeface="B Titr" panose="00000700000000000000" pitchFamily="2" charset="-78"/>
              </a:rPr>
              <a:t> </a:t>
            </a:r>
            <a:r>
              <a:rPr lang="fa-IR" sz="4400" b="1" dirty="0" smtClean="0">
                <a:solidFill>
                  <a:srgbClr val="00B0F0"/>
                </a:solidFill>
                <a:cs typeface="B Titr" panose="00000700000000000000" pitchFamily="2" charset="-78"/>
              </a:rPr>
              <a:t>شناختی</a:t>
            </a:r>
            <a:r>
              <a:rPr lang="fa-IR" sz="4400" dirty="0" smtClean="0">
                <a:solidFill>
                  <a:srgbClr val="00B0F0"/>
                </a:solidFill>
                <a:cs typeface="B Titr" panose="00000700000000000000" pitchFamily="2" charset="-78"/>
              </a:rPr>
              <a:t> </a:t>
            </a:r>
            <a:endParaRPr lang="en-US" sz="4400" dirty="0" smtClean="0">
              <a:solidFill>
                <a:srgbClr val="00B0F0"/>
              </a:solidFill>
              <a:cs typeface="B Titr" panose="00000700000000000000" pitchFamily="2" charset="-78"/>
            </a:endParaRPr>
          </a:p>
          <a:p>
            <a:pPr algn="r" rtl="1"/>
            <a:r>
              <a:rPr lang="fa-IR" sz="4400" b="1" dirty="0">
                <a:solidFill>
                  <a:srgbClr val="00B0F0"/>
                </a:solidFill>
                <a:cs typeface="B Titr" panose="00000700000000000000" pitchFamily="2" charset="-78"/>
              </a:rPr>
              <a:t>فصل چهارم | </a:t>
            </a:r>
            <a:r>
              <a:rPr lang="fa-IR" sz="4400" b="1" dirty="0" smtClean="0">
                <a:solidFill>
                  <a:srgbClr val="00B0F0"/>
                </a:solidFill>
                <a:cs typeface="B Titr" panose="00000700000000000000" pitchFamily="2" charset="-78"/>
              </a:rPr>
              <a:t>نظریه</a:t>
            </a:r>
            <a:r>
              <a:rPr lang="en-US" sz="4400" b="1" dirty="0" smtClean="0">
                <a:solidFill>
                  <a:srgbClr val="00B0F0"/>
                </a:solidFill>
                <a:cs typeface="B Titr" panose="00000700000000000000" pitchFamily="2" charset="-78"/>
              </a:rPr>
              <a:t> </a:t>
            </a:r>
            <a:r>
              <a:rPr lang="fa-IR" sz="4400" b="1" dirty="0" smtClean="0">
                <a:solidFill>
                  <a:srgbClr val="00B0F0"/>
                </a:solidFill>
                <a:cs typeface="B Titr" panose="00000700000000000000" pitchFamily="2" charset="-78"/>
              </a:rPr>
              <a:t>های </a:t>
            </a:r>
            <a:r>
              <a:rPr lang="fa-IR" sz="4400" b="1" dirty="0">
                <a:solidFill>
                  <a:srgbClr val="00B0F0"/>
                </a:solidFill>
                <a:cs typeface="B Titr" panose="00000700000000000000" pitchFamily="2" charset="-78"/>
              </a:rPr>
              <a:t>تلفیقی</a:t>
            </a:r>
            <a:r>
              <a:rPr lang="fa-IR" sz="4400" dirty="0">
                <a:solidFill>
                  <a:srgbClr val="00B0F0"/>
                </a:solidFill>
                <a:cs typeface="B Titr" panose="00000700000000000000" pitchFamily="2" charset="-78"/>
              </a:rPr>
              <a:t> </a:t>
            </a:r>
            <a:br>
              <a:rPr lang="fa-IR" sz="4400" dirty="0">
                <a:solidFill>
                  <a:srgbClr val="00B0F0"/>
                </a:solidFill>
                <a:cs typeface="B Titr" panose="00000700000000000000" pitchFamily="2" charset="-78"/>
              </a:rPr>
            </a:br>
            <a:r>
              <a:rPr lang="fa-IR" sz="4400" dirty="0">
                <a:solidFill>
                  <a:srgbClr val="00B0F0"/>
                </a:solidFill>
                <a:cs typeface="B Titr" panose="00000700000000000000" pitchFamily="2" charset="-78"/>
              </a:rPr>
              <a:t/>
            </a:r>
            <a:br>
              <a:rPr lang="fa-IR" sz="4400" dirty="0">
                <a:solidFill>
                  <a:srgbClr val="00B0F0"/>
                </a:solidFill>
                <a:cs typeface="B Titr" panose="00000700000000000000" pitchFamily="2" charset="-78"/>
              </a:rPr>
            </a:br>
            <a:r>
              <a:rPr lang="fa-IR" sz="4400" dirty="0">
                <a:solidFill>
                  <a:srgbClr val="00B0F0"/>
                </a:solidFill>
                <a:cs typeface="B Titr" panose="00000700000000000000" pitchFamily="2" charset="-78"/>
              </a:rPr>
              <a:t/>
            </a:r>
            <a:br>
              <a:rPr lang="fa-IR" sz="4400" dirty="0">
                <a:solidFill>
                  <a:srgbClr val="00B0F0"/>
                </a:solidFill>
                <a:cs typeface="B Titr" panose="00000700000000000000" pitchFamily="2" charset="-78"/>
              </a:rPr>
            </a:br>
            <a:endParaRPr lang="en-US" sz="4400" dirty="0" smtClean="0">
              <a:solidFill>
                <a:srgbClr val="00B0F0"/>
              </a:solidFill>
              <a:cs typeface="B Titr" panose="00000700000000000000" pitchFamily="2" charset="-78"/>
            </a:endParaRPr>
          </a:p>
          <a:p>
            <a:pPr algn="r" rtl="1"/>
            <a:r>
              <a:rPr lang="fa-IR" sz="4400" dirty="0">
                <a:solidFill>
                  <a:srgbClr val="00B0F0"/>
                </a:solidFill>
                <a:cs typeface="B Titr" panose="00000700000000000000" pitchFamily="2" charset="-78"/>
              </a:rPr>
              <a:t/>
            </a:r>
            <a:br>
              <a:rPr lang="fa-IR" sz="4400" dirty="0">
                <a:solidFill>
                  <a:srgbClr val="00B0F0"/>
                </a:solidFill>
                <a:cs typeface="B Titr" panose="00000700000000000000" pitchFamily="2" charset="-78"/>
              </a:rPr>
            </a:br>
            <a:endParaRPr lang="en-US" sz="4400" dirty="0">
              <a:solidFill>
                <a:srgbClr val="00B0F0"/>
              </a:solidFill>
              <a:cs typeface="B Titr" panose="00000700000000000000" pitchFamily="2" charset="-78"/>
            </a:endParaRPr>
          </a:p>
        </p:txBody>
      </p:sp>
    </p:spTree>
    <p:extLst>
      <p:ext uri="{BB962C8B-B14F-4D97-AF65-F5344CB8AC3E}">
        <p14:creationId xmlns:p14="http://schemas.microsoft.com/office/powerpoint/2010/main" val="1314521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0.gstatic.com/images?q=tbn:ANd9GcQJRRmDctHrlvkJdsVcNurpy-vT_ASZJhqw5dFw-49uZ8Lz5BTzj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085" y="2766435"/>
            <a:ext cx="5533386" cy="34681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07491" y="286327"/>
            <a:ext cx="6677980" cy="215443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5400" b="1" i="0" u="none" strike="noStrike" kern="1200" cap="none" spc="0" normalizeH="0" baseline="0" noProof="0" dirty="0" smtClean="0">
                <a:ln>
                  <a:noFill/>
                </a:ln>
                <a:solidFill>
                  <a:srgbClr val="FF0000"/>
                </a:solidFill>
                <a:effectLst/>
                <a:uLnTx/>
                <a:uFillTx/>
                <a:latin typeface="Calibri"/>
                <a:ea typeface="+mn-ea"/>
                <a:cs typeface="B Zar" panose="00000400000000000000" pitchFamily="2" charset="-78"/>
              </a:rPr>
              <a:t>دوبال هواپیمای اعتیاد: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1" i="0" u="none" strike="noStrike" kern="1200" cap="none" spc="0" normalizeH="0" baseline="0" noProof="0" dirty="0" smtClean="0">
                <a:ln>
                  <a:noFill/>
                </a:ln>
                <a:solidFill>
                  <a:srgbClr val="FF0000"/>
                </a:solidFill>
                <a:effectLst/>
                <a:uLnTx/>
                <a:uFillTx/>
                <a:latin typeface="Calibri"/>
                <a:ea typeface="+mn-ea"/>
                <a:cs typeface="B Zar" panose="00000400000000000000" pitchFamily="2" charset="-78"/>
              </a:rPr>
              <a:t>وجود</a:t>
            </a:r>
            <a:r>
              <a:rPr kumimoji="0" lang="fa-IR" sz="4000" b="1" i="0" u="none" strike="noStrike" kern="1200" cap="none" spc="0" normalizeH="0" baseline="0" noProof="0" dirty="0" smtClean="0">
                <a:ln>
                  <a:noFill/>
                </a:ln>
                <a:solidFill>
                  <a:prstClr val="black"/>
                </a:solidFill>
                <a:effectLst/>
                <a:uLnTx/>
                <a:uFillTx/>
                <a:latin typeface="Calibri"/>
                <a:ea typeface="+mn-ea"/>
                <a:cs typeface="B Zar" panose="00000400000000000000" pitchFamily="2" charset="-78"/>
              </a:rPr>
              <a:t> مواد مخدر (عرضه)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1" i="0" u="none" strike="noStrike" kern="1200" cap="none" spc="0" normalizeH="0" baseline="0" noProof="0" dirty="0" smtClean="0">
                <a:ln>
                  <a:noFill/>
                </a:ln>
                <a:solidFill>
                  <a:srgbClr val="FF0000"/>
                </a:solidFill>
                <a:effectLst/>
                <a:uLnTx/>
                <a:uFillTx/>
                <a:latin typeface="Calibri"/>
                <a:ea typeface="+mn-ea"/>
                <a:cs typeface="B Zar" panose="00000400000000000000" pitchFamily="2" charset="-78"/>
              </a:rPr>
              <a:t>تمایل</a:t>
            </a:r>
            <a:r>
              <a:rPr kumimoji="0" lang="fa-IR" sz="4000" b="1" i="0" u="none" strike="noStrike" kern="1200" cap="none" spc="0" normalizeH="0" baseline="0" noProof="0" dirty="0" smtClean="0">
                <a:ln>
                  <a:noFill/>
                </a:ln>
                <a:solidFill>
                  <a:prstClr val="black"/>
                </a:solidFill>
                <a:effectLst/>
                <a:uLnTx/>
                <a:uFillTx/>
                <a:latin typeface="Calibri"/>
                <a:ea typeface="+mn-ea"/>
                <a:cs typeface="B Zar" panose="00000400000000000000" pitchFamily="2" charset="-78"/>
              </a:rPr>
              <a:t> برای مصرف (تقاضا)</a:t>
            </a:r>
            <a:endParaRPr kumimoji="0" lang="en-US" sz="4000" b="1" i="0" u="none" strike="noStrike" kern="1200" cap="none" spc="0" normalizeH="0" baseline="0" noProof="0" dirty="0">
              <a:ln>
                <a:noFill/>
              </a:ln>
              <a:solidFill>
                <a:prstClr val="black"/>
              </a:solidFill>
              <a:effectLst/>
              <a:uLnTx/>
              <a:uFillTx/>
              <a:latin typeface="Calibri"/>
              <a:ea typeface="+mn-ea"/>
              <a:cs typeface="B Zar" panose="00000400000000000000" pitchFamily="2" charset="-78"/>
            </a:endParaRPr>
          </a:p>
        </p:txBody>
      </p:sp>
    </p:spTree>
    <p:extLst>
      <p:ext uri="{BB962C8B-B14F-4D97-AF65-F5344CB8AC3E}">
        <p14:creationId xmlns:p14="http://schemas.microsoft.com/office/powerpoint/2010/main" val="22262293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fa-IR" b="1" dirty="0" smtClean="0">
                <a:cs typeface="B Zar" pitchFamily="2" charset="-78"/>
              </a:rPr>
              <a:t>برای آتش گرفتن چه چیز هایی لازم است؟</a:t>
            </a:r>
            <a:endParaRPr lang="en-US" b="1" dirty="0">
              <a:cs typeface="B Zar" pitchFamily="2" charset="-78"/>
            </a:endParaRPr>
          </a:p>
        </p:txBody>
      </p:sp>
      <p:sp>
        <p:nvSpPr>
          <p:cNvPr id="7" name="Content Placeholder 6"/>
          <p:cNvSpPr>
            <a:spLocks noGrp="1"/>
          </p:cNvSpPr>
          <p:nvPr>
            <p:ph sz="half" idx="2"/>
          </p:nvPr>
        </p:nvSpPr>
        <p:spPr/>
        <p:txBody>
          <a:bodyPr>
            <a:normAutofit/>
          </a:bodyPr>
          <a:lstStyle/>
          <a:p>
            <a:pPr algn="r" rtl="1"/>
            <a:r>
              <a:rPr lang="fa-IR" sz="3500" dirty="0">
                <a:cs typeface="B Koodak" pitchFamily="2" charset="-78"/>
              </a:rPr>
              <a:t>هوا که همه جا هست</a:t>
            </a:r>
            <a:r>
              <a:rPr lang="fa-IR" dirty="0" smtClean="0">
                <a:cs typeface="B Koodak" pitchFamily="2" charset="-78"/>
              </a:rPr>
              <a:t>:</a:t>
            </a:r>
          </a:p>
          <a:p>
            <a:pPr algn="ctr" rtl="1">
              <a:buNone/>
            </a:pPr>
            <a:r>
              <a:rPr lang="fa-IR" dirty="0" smtClean="0">
                <a:cs typeface="B Koodak" pitchFamily="2" charset="-78"/>
              </a:rPr>
              <a:t>راه کنترل:پلیس</a:t>
            </a:r>
          </a:p>
          <a:p>
            <a:pPr algn="r" rtl="1"/>
            <a:endParaRPr lang="fa-IR" dirty="0" smtClean="0">
              <a:cs typeface="B Koodak" pitchFamily="2" charset="-78"/>
            </a:endParaRPr>
          </a:p>
          <a:p>
            <a:pPr algn="r" rtl="1"/>
            <a:r>
              <a:rPr lang="fa-IR" sz="3500" dirty="0">
                <a:cs typeface="B Koodak" pitchFamily="2" charset="-78"/>
              </a:rPr>
              <a:t>ماده قابل احتراق</a:t>
            </a:r>
            <a:r>
              <a:rPr lang="fa-IR" dirty="0" smtClean="0">
                <a:cs typeface="B Koodak" pitchFamily="2" charset="-78"/>
              </a:rPr>
              <a:t>: </a:t>
            </a:r>
          </a:p>
          <a:p>
            <a:pPr algn="ctr" rtl="1">
              <a:buNone/>
            </a:pPr>
            <a:r>
              <a:rPr lang="fa-IR" dirty="0" smtClean="0">
                <a:cs typeface="B Koodak" pitchFamily="2" charset="-78"/>
              </a:rPr>
              <a:t>راه کنترل</a:t>
            </a:r>
            <a:r>
              <a:rPr lang="fa-IR" smtClean="0">
                <a:cs typeface="B Koodak" pitchFamily="2" charset="-78"/>
              </a:rPr>
              <a:t>: خانواده/مدرسه/مهد کودک</a:t>
            </a:r>
            <a:endParaRPr lang="fa-IR" dirty="0" smtClean="0">
              <a:cs typeface="B Koodak" pitchFamily="2" charset="-78"/>
            </a:endParaRPr>
          </a:p>
          <a:p>
            <a:pPr algn="r" rtl="1"/>
            <a:endParaRPr lang="fa-IR" dirty="0" smtClean="0">
              <a:cs typeface="B Koodak" pitchFamily="2" charset="-78"/>
            </a:endParaRPr>
          </a:p>
          <a:p>
            <a:pPr algn="r" rtl="1"/>
            <a:r>
              <a:rPr lang="fa-IR" sz="3500" dirty="0">
                <a:cs typeface="B Koodak" pitchFamily="2" charset="-78"/>
              </a:rPr>
              <a:t>جرقه (دوست)</a:t>
            </a:r>
            <a:r>
              <a:rPr lang="fa-IR" dirty="0" smtClean="0">
                <a:cs typeface="B Koodak" pitchFamily="2" charset="-78"/>
              </a:rPr>
              <a:t>: </a:t>
            </a:r>
          </a:p>
          <a:p>
            <a:pPr algn="ctr" rtl="1">
              <a:buNone/>
            </a:pPr>
            <a:r>
              <a:rPr lang="fa-IR" dirty="0" smtClean="0">
                <a:cs typeface="B Koodak" pitchFamily="2" charset="-78"/>
              </a:rPr>
              <a:t>راه کنترل: خانواده/مدرسه</a:t>
            </a:r>
          </a:p>
          <a:p>
            <a:pPr algn="ctr" rtl="1">
              <a:buNone/>
            </a:pPr>
            <a:endParaRPr lang="en-US" dirty="0">
              <a:cs typeface="B Koodak" pitchFamily="2" charset="-78"/>
            </a:endParaRPr>
          </a:p>
        </p:txBody>
      </p:sp>
      <p:pic>
        <p:nvPicPr>
          <p:cNvPr id="83971" name="Picture 3" descr="C:\Users\matrix\Pictures\firewood-rack.jpg"/>
          <p:cNvPicPr>
            <a:picLocks noGrp="1" noChangeAspect="1" noChangeArrowheads="1"/>
          </p:cNvPicPr>
          <p:nvPr>
            <p:ph sz="half" idx="1"/>
          </p:nvPr>
        </p:nvPicPr>
        <p:blipFill>
          <a:blip r:embed="rId2" cstate="print"/>
          <a:srcRect/>
          <a:stretch>
            <a:fillRect/>
          </a:stretch>
        </p:blipFill>
        <p:spPr bwMode="auto">
          <a:xfrm>
            <a:off x="2221797" y="1600201"/>
            <a:ext cx="3557407" cy="4525963"/>
          </a:xfrm>
          <a:prstGeom prst="rect">
            <a:avLst/>
          </a:prstGeom>
          <a:noFill/>
        </p:spPr>
      </p:pic>
    </p:spTree>
    <p:extLst>
      <p:ext uri="{BB962C8B-B14F-4D97-AF65-F5344CB8AC3E}">
        <p14:creationId xmlns:p14="http://schemas.microsoft.com/office/powerpoint/2010/main" val="2458384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8037" y="734444"/>
            <a:ext cx="2382982" cy="5486401"/>
          </a:xfrm>
        </p:spPr>
        <p:txBody>
          <a:bodyPr>
            <a:normAutofit/>
          </a:bodyPr>
          <a:lstStyle/>
          <a:p>
            <a:r>
              <a:rPr lang="fa-IR" sz="4000" b="1" dirty="0" smtClean="0">
                <a:solidFill>
                  <a:srgbClr val="FFFF00"/>
                </a:solidFill>
                <a:cs typeface="B Mitra" pitchFamily="2" charset="-78"/>
              </a:rPr>
              <a:t>ریشه رفتارها در سه چیز است:</a:t>
            </a:r>
            <a:endParaRPr lang="en-US" sz="4000" b="1" dirty="0">
              <a:solidFill>
                <a:srgbClr val="FFFF00"/>
              </a:solidFill>
              <a:cs typeface="B Mitra" pitchFamily="2" charset="-78"/>
            </a:endParaRPr>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0" y="-22719"/>
            <a:ext cx="9129010" cy="6880719"/>
          </a:xfrm>
          <a:prstGeom prst="rect">
            <a:avLst/>
          </a:prstGeom>
          <a:noFill/>
          <a:ln w="9525">
            <a:noFill/>
            <a:miter lim="800000"/>
            <a:headEnd/>
            <a:tailEnd/>
          </a:ln>
          <a:effectLst/>
        </p:spPr>
      </p:pic>
    </p:spTree>
    <p:extLst>
      <p:ext uri="{BB962C8B-B14F-4D97-AF65-F5344CB8AC3E}">
        <p14:creationId xmlns:p14="http://schemas.microsoft.com/office/powerpoint/2010/main" val="2537587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Mitra" pitchFamily="2" charset="-78"/>
              </a:rPr>
              <a:t>علل بیولوژیک</a:t>
            </a:r>
            <a:endParaRPr lang="en-US" b="1" dirty="0">
              <a:cs typeface="B Mitra" pitchFamily="2" charset="-78"/>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3600" dirty="0"/>
              <a:t>Dopamine Receptor Hypothesis (Reward </a:t>
            </a:r>
            <a:r>
              <a:rPr lang="en-US" sz="3600" dirty="0" err="1"/>
              <a:t>deﬁciency</a:t>
            </a:r>
            <a:r>
              <a:rPr lang="en-US" sz="3600" dirty="0"/>
              <a:t> syndrome)</a:t>
            </a:r>
          </a:p>
          <a:p>
            <a:pPr>
              <a:buFont typeface="Wingdings" panose="05000000000000000000" pitchFamily="2" charset="2"/>
              <a:buChar char="q"/>
            </a:pPr>
            <a:r>
              <a:rPr lang="en-US" sz="3600" dirty="0"/>
              <a:t>Genetics</a:t>
            </a:r>
          </a:p>
          <a:p>
            <a:pPr>
              <a:buFont typeface="Wingdings" panose="05000000000000000000" pitchFamily="2" charset="2"/>
              <a:buChar char="q"/>
            </a:pPr>
            <a:r>
              <a:rPr lang="en-US" sz="3600" dirty="0"/>
              <a:t>Personality traits</a:t>
            </a:r>
          </a:p>
        </p:txBody>
      </p:sp>
    </p:spTree>
    <p:extLst>
      <p:ext uri="{BB962C8B-B14F-4D97-AF65-F5344CB8AC3E}">
        <p14:creationId xmlns:p14="http://schemas.microsoft.com/office/powerpoint/2010/main" val="2050219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8229600" cy="1143000"/>
          </a:xfrm>
        </p:spPr>
        <p:txBody>
          <a:bodyPr/>
          <a:lstStyle/>
          <a:p>
            <a:r>
              <a:rPr lang="fa-IR" dirty="0" smtClean="0">
                <a:solidFill>
                  <a:srgbClr val="7030A0"/>
                </a:solidFill>
                <a:cs typeface="0 Titr Bold" panose="00000700000000000000" pitchFamily="2" charset="-78"/>
              </a:rPr>
              <a:t>سندرم نقص سیستم پاداش</a:t>
            </a:r>
            <a:endParaRPr lang="en-US" dirty="0">
              <a:solidFill>
                <a:srgbClr val="7030A0"/>
              </a:solidFill>
              <a:cs typeface="0 Titr Bold" panose="00000700000000000000" pitchFamily="2" charset="-78"/>
            </a:endParaRPr>
          </a:p>
        </p:txBody>
      </p:sp>
      <p:pic>
        <p:nvPicPr>
          <p:cNvPr id="1026" name="Picture 2" descr="D:\Commed\Teaching\اعتیاد\RDScircle.jpg"/>
          <p:cNvPicPr>
            <a:picLocks noChangeAspect="1" noChangeArrowheads="1"/>
          </p:cNvPicPr>
          <p:nvPr/>
        </p:nvPicPr>
        <p:blipFill>
          <a:blip r:embed="rId2" cstate="print"/>
          <a:srcRect/>
          <a:stretch>
            <a:fillRect/>
          </a:stretch>
        </p:blipFill>
        <p:spPr bwMode="auto">
          <a:xfrm>
            <a:off x="2743200" y="1143001"/>
            <a:ext cx="6029678" cy="5965189"/>
          </a:xfrm>
          <a:prstGeom prst="rect">
            <a:avLst/>
          </a:prstGeom>
          <a:noFill/>
        </p:spPr>
      </p:pic>
    </p:spTree>
    <p:extLst>
      <p:ext uri="{BB962C8B-B14F-4D97-AF65-F5344CB8AC3E}">
        <p14:creationId xmlns:p14="http://schemas.microsoft.com/office/powerpoint/2010/main" val="113392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63" y="1854200"/>
            <a:ext cx="227012"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9507" name="Text Box 6"/>
          <p:cNvSpPr txBox="1">
            <a:spLocks noChangeArrowheads="1"/>
          </p:cNvSpPr>
          <p:nvPr/>
        </p:nvSpPr>
        <p:spPr bwMode="auto">
          <a:xfrm>
            <a:off x="5000626" y="1449389"/>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high</a:t>
            </a:r>
          </a:p>
        </p:txBody>
      </p:sp>
      <p:sp>
        <p:nvSpPr>
          <p:cNvPr id="149508" name="Text Box 7"/>
          <p:cNvSpPr txBox="1">
            <a:spLocks noChangeArrowheads="1"/>
          </p:cNvSpPr>
          <p:nvPr/>
        </p:nvSpPr>
        <p:spPr bwMode="auto">
          <a:xfrm>
            <a:off x="5068888" y="5308601"/>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low</a:t>
            </a:r>
          </a:p>
        </p:txBody>
      </p:sp>
      <p:sp>
        <p:nvSpPr>
          <p:cNvPr id="149509" name="Text Box 8"/>
          <p:cNvSpPr txBox="1">
            <a:spLocks noChangeArrowheads="1"/>
          </p:cNvSpPr>
          <p:nvPr/>
        </p:nvSpPr>
        <p:spPr bwMode="auto">
          <a:xfrm>
            <a:off x="1524000" y="1471614"/>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High DA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receptor</a:t>
            </a:r>
            <a:endPar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49510" name="Text Box 9"/>
          <p:cNvSpPr txBox="1">
            <a:spLocks noChangeArrowheads="1"/>
          </p:cNvSpPr>
          <p:nvPr/>
        </p:nvSpPr>
        <p:spPr bwMode="auto">
          <a:xfrm>
            <a:off x="1421702" y="4098926"/>
            <a:ext cx="2060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Low DA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receptor</a:t>
            </a:r>
            <a:endPar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49511" name="Text Box 10"/>
          <p:cNvSpPr txBox="1">
            <a:spLocks noChangeArrowheads="1"/>
          </p:cNvSpPr>
          <p:nvPr/>
        </p:nvSpPr>
        <p:spPr bwMode="auto">
          <a:xfrm>
            <a:off x="1524001" y="0"/>
            <a:ext cx="93630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a-IR" altLang="en-US" sz="4000" b="1" i="1" u="none" strike="noStrike" kern="1200" cap="none" spc="0" normalizeH="0" baseline="0" noProof="0" dirty="0" smtClean="0">
                <a:ln>
                  <a:noFill/>
                </a:ln>
                <a:solidFill>
                  <a:srgbClr val="FFFF00"/>
                </a:solidFill>
                <a:effectLst/>
                <a:uLnTx/>
                <a:uFillTx/>
                <a:latin typeface="Times New Roman" panose="02020603050405020304" pitchFamily="18" charset="0"/>
                <a:cs typeface="B Titr" panose="00000700000000000000" pitchFamily="2" charset="-78"/>
              </a:rPr>
              <a:t>احساس لذتی که افراد از مصرف مواد میکنند بسته به گیزنده های مغزی متفاوت است</a:t>
            </a:r>
            <a:endParaRPr kumimoji="0" lang="en-US" altLang="en-US" sz="4000" b="1" i="1" u="none" strike="noStrike" kern="1200" cap="none" spc="0" normalizeH="0" baseline="0" noProof="0" dirty="0">
              <a:ln>
                <a:noFill/>
              </a:ln>
              <a:solidFill>
                <a:srgbClr val="FFFF00"/>
              </a:solidFill>
              <a:effectLst/>
              <a:uLnTx/>
              <a:uFillTx/>
              <a:latin typeface="Times New Roman" panose="02020603050405020304" pitchFamily="18" charset="0"/>
              <a:cs typeface="B Titr" panose="00000700000000000000" pitchFamily="2" charset="-78"/>
            </a:endParaRPr>
          </a:p>
        </p:txBody>
      </p:sp>
      <p:sp>
        <p:nvSpPr>
          <p:cNvPr id="149512" name="Text Box 11"/>
          <p:cNvSpPr txBox="1">
            <a:spLocks noChangeArrowheads="1"/>
          </p:cNvSpPr>
          <p:nvPr/>
        </p:nvSpPr>
        <p:spPr bwMode="auto">
          <a:xfrm>
            <a:off x="1905001" y="5800726"/>
            <a:ext cx="8475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As a group, subjects with low receptor levels found MP pleasant while those with high levels found MP unpleasant</a:t>
            </a:r>
          </a:p>
        </p:txBody>
      </p:sp>
      <p:sp>
        <p:nvSpPr>
          <p:cNvPr id="149513" name="Text Box 13"/>
          <p:cNvSpPr txBox="1">
            <a:spLocks noChangeArrowheads="1"/>
          </p:cNvSpPr>
          <p:nvPr/>
        </p:nvSpPr>
        <p:spPr bwMode="auto">
          <a:xfrm>
            <a:off x="1524001" y="6553200"/>
            <a:ext cx="4005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anose="020B0604020202020204" pitchFamily="34" charset="0"/>
                <a:ea typeface="ＭＳ Ｐゴシック" panose="020B0600070205080204" pitchFamily="34" charset="-128"/>
              </a:defRPr>
            </a:lvl1pPr>
            <a:lvl2pPr marL="742950" indent="-285750">
              <a:spcBef>
                <a:spcPct val="20000"/>
              </a:spcBef>
              <a:buFont typeface="Helvetica" panose="020B0604020202020204" pitchFamily="34" charset="0"/>
              <a:buChar char="–"/>
              <a:defRPr sz="2800">
                <a:solidFill>
                  <a:schemeClr val="tx1"/>
                </a:solidFill>
                <a:latin typeface="Helvetica" panose="020B0604020202020204" pitchFamily="34" charset="0"/>
                <a:ea typeface="ＭＳ Ｐゴシック" panose="020B0600070205080204" pitchFamily="34" charset="-128"/>
              </a:defRPr>
            </a:lvl2pPr>
            <a:lvl3pPr marL="1143000" indent="-228600">
              <a:spcBef>
                <a:spcPct val="20000"/>
              </a:spcBef>
              <a:buFont typeface="Helvetica"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defRPr>
            </a:lvl3pPr>
            <a:lvl4pPr marL="16002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4pPr>
            <a:lvl5pPr marL="2057400" indent="-228600">
              <a:spcBef>
                <a:spcPct val="20000"/>
              </a:spcBef>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Helvetica"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Adapted from Volkow et al., Am. J. Psychiatry, 1999.</a:t>
            </a:r>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pic>
        <p:nvPicPr>
          <p:cNvPr id="1495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5" y="1524000"/>
            <a:ext cx="18288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638551"/>
            <a:ext cx="18288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7713" y="1822450"/>
            <a:ext cx="45529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7" name="Picture 14" descr="white ni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83775" y="6500814"/>
            <a:ext cx="64293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45792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057400" y="1752600"/>
            <a:ext cx="8305800" cy="4648200"/>
          </a:xfrm>
        </p:spPr>
        <p:txBody>
          <a:bodyPr>
            <a:normAutofit fontScale="92500"/>
          </a:bodyPr>
          <a:lstStyle/>
          <a:p>
            <a:r>
              <a:rPr lang="en-US" dirty="0" smtClean="0"/>
              <a:t>Genetic contribution to </a:t>
            </a:r>
            <a:r>
              <a:rPr lang="en-US" u="sng" dirty="0" smtClean="0"/>
              <a:t>smoking</a:t>
            </a:r>
            <a:r>
              <a:rPr lang="en-US" dirty="0" smtClean="0"/>
              <a:t> initiation in twins accounts for 60% of the variance; heritability can also account for 70% of the variance in persistent smoking and nicotine dependence.</a:t>
            </a:r>
          </a:p>
          <a:p>
            <a:r>
              <a:rPr lang="en-US" u="sng" dirty="0" smtClean="0"/>
              <a:t>Alcoholics</a:t>
            </a:r>
            <a:r>
              <a:rPr lang="en-US" dirty="0" smtClean="0"/>
              <a:t>, and the heritability estimates range from 50 to 60%. </a:t>
            </a:r>
          </a:p>
          <a:p>
            <a:r>
              <a:rPr lang="en-US" dirty="0" smtClean="0"/>
              <a:t>Heritable factors account for 22–34% of the variance in addiction to substances </a:t>
            </a:r>
            <a:r>
              <a:rPr lang="en-US" u="sng" dirty="0" smtClean="0"/>
              <a:t>other than alcohol and nicotine.</a:t>
            </a:r>
            <a:endParaRPr lang="en-US" u="sng" dirty="0"/>
          </a:p>
        </p:txBody>
      </p:sp>
      <p:pic>
        <p:nvPicPr>
          <p:cNvPr id="17410" name="Picture 2"/>
          <p:cNvPicPr>
            <a:picLocks noChangeAspect="1" noChangeArrowheads="1"/>
          </p:cNvPicPr>
          <p:nvPr/>
        </p:nvPicPr>
        <p:blipFill>
          <a:blip r:embed="rId2" cstate="print"/>
          <a:srcRect/>
          <a:stretch>
            <a:fillRect/>
          </a:stretch>
        </p:blipFill>
        <p:spPr bwMode="auto">
          <a:xfrm>
            <a:off x="2590801" y="0"/>
            <a:ext cx="6657975" cy="1733550"/>
          </a:xfrm>
          <a:prstGeom prst="rect">
            <a:avLst/>
          </a:prstGeom>
          <a:noFill/>
          <a:ln w="9525">
            <a:noFill/>
            <a:miter lim="800000"/>
            <a:headEnd/>
            <a:tailEnd/>
          </a:ln>
        </p:spPr>
      </p:pic>
    </p:spTree>
    <p:extLst>
      <p:ext uri="{BB962C8B-B14F-4D97-AF65-F5344CB8AC3E}">
        <p14:creationId xmlns:p14="http://schemas.microsoft.com/office/powerpoint/2010/main" val="3126676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fa-IR" dirty="0" smtClean="0">
                <a:cs typeface="B Zar" pitchFamily="2" charset="-78"/>
              </a:rPr>
              <a:t>عوامل اجتماعی کلان</a:t>
            </a:r>
            <a:endParaRPr lang="en-US" dirty="0">
              <a:cs typeface="B Zar" pitchFamily="2" charset="-78"/>
            </a:endParaRPr>
          </a:p>
        </p:txBody>
      </p:sp>
      <p:sp>
        <p:nvSpPr>
          <p:cNvPr id="3" name="Content Placeholder 2"/>
          <p:cNvSpPr>
            <a:spLocks noGrp="1"/>
          </p:cNvSpPr>
          <p:nvPr>
            <p:ph idx="1"/>
          </p:nvPr>
        </p:nvSpPr>
        <p:spPr>
          <a:xfrm>
            <a:off x="1981200" y="838201"/>
            <a:ext cx="8229600" cy="5287963"/>
          </a:xfrm>
        </p:spPr>
        <p:txBody>
          <a:bodyPr/>
          <a:lstStyle/>
          <a:p>
            <a:pPr algn="r" rtl="1"/>
            <a:r>
              <a:rPr lang="fa-IR" b="1" dirty="0" smtClean="0">
                <a:cs typeface="B Zar" pitchFamily="2" charset="-78"/>
              </a:rPr>
              <a:t>فقر/ بیکاری/ میانگین سنی جامعه/ فرهنگ و تاریخ سیاست های نادرست</a:t>
            </a:r>
          </a:p>
          <a:p>
            <a:pPr algn="r" rtl="1"/>
            <a:endParaRPr lang="en-US" b="1" dirty="0">
              <a:cs typeface="B Zar" pitchFamily="2" charset="-78"/>
            </a:endParaRPr>
          </a:p>
        </p:txBody>
      </p:sp>
      <p:pic>
        <p:nvPicPr>
          <p:cNvPr id="4" name="Picture 2"/>
          <p:cNvPicPr>
            <a:picLocks noChangeAspect="1" noChangeArrowheads="1"/>
          </p:cNvPicPr>
          <p:nvPr/>
        </p:nvPicPr>
        <p:blipFill>
          <a:blip r:embed="rId2" cstate="print"/>
          <a:srcRect/>
          <a:stretch>
            <a:fillRect/>
          </a:stretch>
        </p:blipFill>
        <p:spPr bwMode="auto">
          <a:xfrm>
            <a:off x="1524000" y="1905000"/>
            <a:ext cx="9144000" cy="4724812"/>
          </a:xfrm>
          <a:prstGeom prst="rect">
            <a:avLst/>
          </a:prstGeom>
          <a:noFill/>
          <a:ln w="9525">
            <a:noFill/>
            <a:miter lim="800000"/>
            <a:headEnd/>
            <a:tailEnd/>
          </a:ln>
          <a:effectLst/>
        </p:spPr>
      </p:pic>
    </p:spTree>
    <p:extLst>
      <p:ext uri="{BB962C8B-B14F-4D97-AF65-F5344CB8AC3E}">
        <p14:creationId xmlns:p14="http://schemas.microsoft.com/office/powerpoint/2010/main" val="6065149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10812" y="1302327"/>
            <a:ext cx="5924240" cy="3962400"/>
          </a:xfrm>
          <a:prstGeom prst="rect">
            <a:avLst/>
          </a:prstGeom>
        </p:spPr>
      </p:pic>
      <p:pic>
        <p:nvPicPr>
          <p:cNvPr id="6" name="Content Placeholder 5"/>
          <p:cNvPicPr>
            <a:picLocks noGrp="1" noChangeAspect="1"/>
          </p:cNvPicPr>
          <p:nvPr>
            <p:ph idx="1"/>
          </p:nvPr>
        </p:nvPicPr>
        <p:blipFill>
          <a:blip r:embed="rId3"/>
          <a:stretch>
            <a:fillRect/>
          </a:stretch>
        </p:blipFill>
        <p:spPr>
          <a:xfrm>
            <a:off x="5978881" y="1302327"/>
            <a:ext cx="6213119" cy="3962400"/>
          </a:xfrm>
          <a:prstGeom prst="rect">
            <a:avLst/>
          </a:prstGeom>
        </p:spPr>
      </p:pic>
    </p:spTree>
    <p:extLst>
      <p:ext uri="{BB962C8B-B14F-4D97-AF65-F5344CB8AC3E}">
        <p14:creationId xmlns:p14="http://schemas.microsoft.com/office/powerpoint/2010/main" val="3070768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CF5EDE-F728-4710-9C64-4649C4F4D45E}" type="slidenum">
              <a:rPr kumimoji="0" lang="en-US"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Picture 2"/>
          <p:cNvPicPr>
            <a:picLocks noChangeAspect="1"/>
          </p:cNvPicPr>
          <p:nvPr/>
        </p:nvPicPr>
        <p:blipFill>
          <a:blip r:embed="rId2"/>
          <a:stretch>
            <a:fillRect/>
          </a:stretch>
        </p:blipFill>
        <p:spPr>
          <a:xfrm>
            <a:off x="3219302" y="44276"/>
            <a:ext cx="5753396" cy="6769448"/>
          </a:xfrm>
          <a:prstGeom prst="rect">
            <a:avLst/>
          </a:prstGeom>
        </p:spPr>
      </p:pic>
    </p:spTree>
    <p:extLst>
      <p:ext uri="{BB962C8B-B14F-4D97-AF65-F5344CB8AC3E}">
        <p14:creationId xmlns:p14="http://schemas.microsoft.com/office/powerpoint/2010/main" val="2625126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2727" y="-170656"/>
            <a:ext cx="10506075" cy="4171950"/>
          </a:xfrm>
          <a:prstGeom prst="rect">
            <a:avLst/>
          </a:prstGeom>
        </p:spPr>
      </p:pic>
      <p:sp>
        <p:nvSpPr>
          <p:cNvPr id="7" name="Content Placeholder 6"/>
          <p:cNvSpPr>
            <a:spLocks noGrp="1"/>
          </p:cNvSpPr>
          <p:nvPr>
            <p:ph idx="1"/>
          </p:nvPr>
        </p:nvSpPr>
        <p:spPr>
          <a:xfrm>
            <a:off x="838200" y="4267199"/>
            <a:ext cx="10515600" cy="1909763"/>
          </a:xfrm>
        </p:spPr>
        <p:txBody>
          <a:bodyPr>
            <a:noAutofit/>
          </a:bodyPr>
          <a:lstStyle/>
          <a:p>
            <a:pPr>
              <a:buFont typeface="Wingdings" panose="05000000000000000000" pitchFamily="2" charset="2"/>
              <a:buChar char="q"/>
            </a:pPr>
            <a:r>
              <a:rPr lang="en-US" dirty="0">
                <a:solidFill>
                  <a:srgbClr val="131413"/>
                </a:solidFill>
                <a:latin typeface="XyqkmrAdvTT86d47313"/>
              </a:rPr>
              <a:t>Experience as much isolation from parents as do those at</a:t>
            </a:r>
            <a:br>
              <a:rPr lang="en-US" dirty="0">
                <a:solidFill>
                  <a:srgbClr val="131413"/>
                </a:solidFill>
                <a:latin typeface="XyqkmrAdvTT86d47313"/>
              </a:rPr>
            </a:br>
            <a:r>
              <a:rPr lang="en-US" dirty="0">
                <a:solidFill>
                  <a:srgbClr val="131413"/>
                </a:solidFill>
                <a:latin typeface="XyqkmrAdvTT86d47313"/>
              </a:rPr>
              <a:t>the lowest extreme </a:t>
            </a:r>
            <a:endParaRPr lang="en-US" dirty="0" smtClean="0">
              <a:solidFill>
                <a:srgbClr val="131413"/>
              </a:solidFill>
              <a:latin typeface="XyqkmrAdvTT86d47313"/>
            </a:endParaRPr>
          </a:p>
          <a:p>
            <a:pPr>
              <a:buFont typeface="Wingdings" panose="05000000000000000000" pitchFamily="2" charset="2"/>
              <a:buChar char="q"/>
            </a:pPr>
            <a:r>
              <a:rPr lang="en-US" dirty="0">
                <a:solidFill>
                  <a:srgbClr val="131413"/>
                </a:solidFill>
                <a:latin typeface="XyqkmrAdvTT86d47313"/>
              </a:rPr>
              <a:t> </a:t>
            </a:r>
            <a:r>
              <a:rPr lang="en-US" dirty="0" smtClean="0">
                <a:solidFill>
                  <a:srgbClr val="131413"/>
                </a:solidFill>
                <a:latin typeface="XyqkmrAdvTT86d47313"/>
              </a:rPr>
              <a:t>Higher </a:t>
            </a:r>
            <a:r>
              <a:rPr lang="en-US" dirty="0">
                <a:solidFill>
                  <a:srgbClr val="131413"/>
                </a:solidFill>
                <a:latin typeface="XyqkmrAdvTT86d47313"/>
              </a:rPr>
              <a:t>expectations for studying hard </a:t>
            </a:r>
            <a:endParaRPr lang="en-US" dirty="0" smtClean="0">
              <a:solidFill>
                <a:srgbClr val="131413"/>
              </a:solidFill>
              <a:latin typeface="XyqkmrAdvTT86d47313"/>
            </a:endParaRPr>
          </a:p>
          <a:p>
            <a:pPr>
              <a:buFont typeface="Wingdings" panose="05000000000000000000" pitchFamily="2" charset="2"/>
              <a:buChar char="q"/>
            </a:pPr>
            <a:r>
              <a:rPr lang="en-US" dirty="0">
                <a:solidFill>
                  <a:srgbClr val="131413"/>
                </a:solidFill>
                <a:latin typeface="XyqkmrAdvTT86d47313"/>
              </a:rPr>
              <a:t> </a:t>
            </a:r>
            <a:r>
              <a:rPr lang="en-US" dirty="0" smtClean="0">
                <a:solidFill>
                  <a:srgbClr val="131413"/>
                </a:solidFill>
                <a:latin typeface="XyqkmrAdvTT86d47313"/>
              </a:rPr>
              <a:t>Affordability </a:t>
            </a:r>
            <a:r>
              <a:rPr lang="en-US" dirty="0">
                <a:solidFill>
                  <a:srgbClr val="131413"/>
                </a:solidFill>
                <a:latin typeface="XyqkmrAdvTT86d47313"/>
              </a:rPr>
              <a:t>and accessibility </a:t>
            </a:r>
            <a:br>
              <a:rPr lang="en-US" dirty="0">
                <a:solidFill>
                  <a:srgbClr val="131413"/>
                </a:solidFill>
                <a:latin typeface="XyqkmrAdvTT86d47313"/>
              </a:rPr>
            </a:br>
            <a:endParaRPr lang="en-US" dirty="0">
              <a:solidFill>
                <a:srgbClr val="131413"/>
              </a:solidFill>
              <a:latin typeface="XyqkmrAdvTT86d47313"/>
            </a:endParaRPr>
          </a:p>
        </p:txBody>
      </p:sp>
      <p:sp>
        <p:nvSpPr>
          <p:cNvPr id="2" name="TextBox 1"/>
          <p:cNvSpPr txBox="1"/>
          <p:nvPr/>
        </p:nvSpPr>
        <p:spPr>
          <a:xfrm>
            <a:off x="4682279" y="526473"/>
            <a:ext cx="3139834" cy="923330"/>
          </a:xfrm>
          <a:prstGeom prst="rect">
            <a:avLst/>
          </a:prstGeom>
          <a:noFill/>
        </p:spPr>
        <p:txBody>
          <a:bodyPr wrap="none" rtlCol="0">
            <a:spAutoFit/>
          </a:bodyPr>
          <a:lstStyle/>
          <a:p>
            <a:r>
              <a:rPr lang="en-US" sz="5400" b="1" dirty="0" smtClean="0">
                <a:solidFill>
                  <a:srgbClr val="FF0000"/>
                </a:solidFill>
              </a:rPr>
              <a:t>Affluenza!</a:t>
            </a:r>
            <a:endParaRPr lang="en-US" sz="5400" b="1" dirty="0">
              <a:solidFill>
                <a:srgbClr val="FF0000"/>
              </a:solidFill>
            </a:endParaRPr>
          </a:p>
        </p:txBody>
      </p:sp>
    </p:spTree>
    <p:extLst>
      <p:ext uri="{BB962C8B-B14F-4D97-AF65-F5344CB8AC3E}">
        <p14:creationId xmlns:p14="http://schemas.microsoft.com/office/powerpoint/2010/main" val="2181166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fontScale="90000"/>
          </a:bodyPr>
          <a:lstStyle/>
          <a:p>
            <a:pPr rtl="1"/>
            <a:r>
              <a:rPr lang="fa-IR" b="1" dirty="0" smtClean="0">
                <a:cs typeface="B Zar" pitchFamily="2" charset="-78"/>
              </a:rPr>
              <a:t>عوامل اجتماعی خرد</a:t>
            </a:r>
            <a:br>
              <a:rPr lang="fa-IR" b="1" dirty="0" smtClean="0">
                <a:cs typeface="B Zar" pitchFamily="2" charset="-78"/>
              </a:rPr>
            </a:br>
            <a:r>
              <a:rPr lang="fa-IR" b="1" dirty="0" smtClean="0">
                <a:cs typeface="B Zar" pitchFamily="2" charset="-78"/>
              </a:rPr>
              <a:t>دوست/ مدرسه/</a:t>
            </a:r>
            <a:r>
              <a:rPr lang="fa-IR" b="1" u="sng" dirty="0" smtClean="0">
                <a:solidFill>
                  <a:srgbClr val="FF0000"/>
                </a:solidFill>
                <a:cs typeface="B Zar" pitchFamily="2" charset="-78"/>
              </a:rPr>
              <a:t>خانواده</a:t>
            </a:r>
            <a:endParaRPr lang="en-US" b="1" u="sng" dirty="0">
              <a:solidFill>
                <a:srgbClr val="FF0000"/>
              </a:solidFill>
              <a:cs typeface="B Zar" pitchFamily="2" charset="-78"/>
            </a:endParaRPr>
          </a:p>
        </p:txBody>
      </p:sp>
      <p:pic>
        <p:nvPicPr>
          <p:cNvPr id="5" name="Picture 2"/>
          <p:cNvPicPr>
            <a:picLocks noChangeAspect="1" noChangeArrowheads="1"/>
          </p:cNvPicPr>
          <p:nvPr/>
        </p:nvPicPr>
        <p:blipFill>
          <a:blip r:embed="rId2" cstate="print"/>
          <a:srcRect/>
          <a:stretch>
            <a:fillRect/>
          </a:stretch>
        </p:blipFill>
        <p:spPr bwMode="auto">
          <a:xfrm>
            <a:off x="3200400" y="1447800"/>
            <a:ext cx="5715000" cy="4898572"/>
          </a:xfrm>
          <a:prstGeom prst="rect">
            <a:avLst/>
          </a:prstGeom>
          <a:noFill/>
          <a:ln w="9525">
            <a:noFill/>
            <a:miter lim="800000"/>
            <a:headEnd/>
            <a:tailEnd/>
          </a:ln>
        </p:spPr>
      </p:pic>
    </p:spTree>
    <p:extLst>
      <p:ext uri="{BB962C8B-B14F-4D97-AF65-F5344CB8AC3E}">
        <p14:creationId xmlns:p14="http://schemas.microsoft.com/office/powerpoint/2010/main" val="35853274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function!</a:t>
            </a:r>
            <a:endParaRPr lang="en-US" dirty="0"/>
          </a:p>
        </p:txBody>
      </p:sp>
      <p:sp>
        <p:nvSpPr>
          <p:cNvPr id="3" name="Content Placeholder 2"/>
          <p:cNvSpPr>
            <a:spLocks noGrp="1"/>
          </p:cNvSpPr>
          <p:nvPr>
            <p:ph idx="1"/>
          </p:nvPr>
        </p:nvSpPr>
        <p:spPr>
          <a:xfrm>
            <a:off x="0" y="1417638"/>
            <a:ext cx="7405460" cy="4525963"/>
          </a:xfrm>
        </p:spPr>
        <p:txBody>
          <a:bodyPr>
            <a:normAutofit fontScale="85000" lnSpcReduction="10000"/>
          </a:bodyPr>
          <a:lstStyle/>
          <a:p>
            <a:pPr marL="514350" indent="-514350">
              <a:buFont typeface="+mj-lt"/>
              <a:buAutoNum type="arabicPeriod"/>
            </a:pPr>
            <a:r>
              <a:rPr lang="en-US" dirty="0" smtClean="0">
                <a:effectLst>
                  <a:outerShdw blurRad="38100" dist="38100" dir="2700000" algn="tl">
                    <a:srgbClr val="000000">
                      <a:alpha val="43137"/>
                    </a:srgbClr>
                  </a:outerShdw>
                </a:effectLst>
              </a:rPr>
              <a:t>The </a:t>
            </a:r>
            <a:r>
              <a:rPr lang="en-US" u="sng" dirty="0" smtClean="0">
                <a:effectLst>
                  <a:outerShdw blurRad="38100" dist="38100" dir="2700000" algn="tl">
                    <a:srgbClr val="000000">
                      <a:alpha val="43137"/>
                    </a:srgbClr>
                  </a:outerShdw>
                </a:effectLst>
              </a:rPr>
              <a:t>lack of experience on children’s education</a:t>
            </a:r>
            <a:r>
              <a:rPr lang="en-US" dirty="0" smtClean="0">
                <a:effectLst>
                  <a:outerShdw blurRad="38100" dist="38100" dir="2700000" algn="tl">
                    <a:srgbClr val="000000">
                      <a:alpha val="43137"/>
                    </a:srgbClr>
                  </a:outerShdw>
                </a:effectLst>
              </a:rPr>
              <a:t>,</a:t>
            </a:r>
          </a:p>
          <a:p>
            <a:pPr marL="514350" indent="-514350">
              <a:buFont typeface="+mj-lt"/>
              <a:buAutoNum type="arabicPeriod"/>
            </a:pPr>
            <a:r>
              <a:rPr lang="en-US" dirty="0" smtClean="0">
                <a:effectLst>
                  <a:outerShdw blurRad="38100" dist="38100" dir="2700000" algn="tl">
                    <a:srgbClr val="000000">
                      <a:alpha val="43137"/>
                    </a:srgbClr>
                  </a:outerShdw>
                </a:effectLst>
              </a:rPr>
              <a:t>The </a:t>
            </a:r>
            <a:r>
              <a:rPr lang="en-US" u="sng" dirty="0" smtClean="0">
                <a:effectLst>
                  <a:outerShdw blurRad="38100" dist="38100" dir="2700000" algn="tl">
                    <a:srgbClr val="000000">
                      <a:alpha val="43137"/>
                    </a:srgbClr>
                  </a:outerShdw>
                </a:effectLst>
              </a:rPr>
              <a:t>reduction of the number of family members</a:t>
            </a:r>
            <a:r>
              <a:rPr lang="en-US" dirty="0" smtClean="0">
                <a:effectLst>
                  <a:outerShdw blurRad="38100" dist="38100" dir="2700000" algn="tl">
                    <a:srgbClr val="000000">
                      <a:alpha val="43137"/>
                    </a:srgbClr>
                  </a:outerShdw>
                </a:effectLst>
              </a:rPr>
              <a:t>, </a:t>
            </a:r>
          </a:p>
          <a:p>
            <a:pPr marL="514350" indent="-514350">
              <a:buFont typeface="+mj-lt"/>
              <a:buAutoNum type="arabicPeriod"/>
            </a:pPr>
            <a:r>
              <a:rPr lang="en-US" dirty="0" smtClean="0">
                <a:effectLst>
                  <a:outerShdw blurRad="38100" dist="38100" dir="2700000" algn="tl">
                    <a:srgbClr val="000000">
                      <a:alpha val="43137"/>
                    </a:srgbClr>
                  </a:outerShdw>
                </a:effectLst>
              </a:rPr>
              <a:t>The </a:t>
            </a:r>
            <a:r>
              <a:rPr lang="en-US" u="sng" dirty="0" smtClean="0">
                <a:effectLst>
                  <a:outerShdw blurRad="38100" dist="38100" dir="2700000" algn="tl">
                    <a:srgbClr val="000000">
                      <a:alpha val="43137"/>
                    </a:srgbClr>
                  </a:outerShdw>
                </a:effectLst>
              </a:rPr>
              <a:t>integration of women in the work world</a:t>
            </a:r>
            <a:r>
              <a:rPr lang="en-US" dirty="0" smtClean="0">
                <a:effectLst>
                  <a:outerShdw blurRad="38100" dist="38100" dir="2700000" algn="tl">
                    <a:srgbClr val="000000">
                      <a:alpha val="43137"/>
                    </a:srgbClr>
                  </a:outerShdw>
                </a:effectLst>
              </a:rPr>
              <a:t>, </a:t>
            </a:r>
          </a:p>
          <a:p>
            <a:r>
              <a:rPr lang="en-US" dirty="0" smtClean="0">
                <a:effectLst>
                  <a:outerShdw blurRad="38100" dist="38100" dir="2700000" algn="tl">
                    <a:srgbClr val="000000">
                      <a:alpha val="43137"/>
                    </a:srgbClr>
                  </a:outerShdw>
                </a:effectLst>
              </a:rPr>
              <a:t>All this </a:t>
            </a:r>
            <a:r>
              <a:rPr lang="en-US" dirty="0" smtClean="0">
                <a:solidFill>
                  <a:srgbClr val="FF0000"/>
                </a:solidFill>
                <a:effectLst>
                  <a:outerShdw blurRad="38100" dist="38100" dir="2700000" algn="tl">
                    <a:srgbClr val="000000">
                      <a:alpha val="43137"/>
                    </a:srgbClr>
                  </a:outerShdw>
                </a:effectLst>
              </a:rPr>
              <a:t>has contributed to delegate the family’s</a:t>
            </a:r>
          </a:p>
          <a:p>
            <a:pPr marL="0" indent="0">
              <a:buNone/>
            </a:pPr>
            <a:r>
              <a:rPr lang="en-US" dirty="0" smtClean="0">
                <a:solidFill>
                  <a:srgbClr val="FF0000"/>
                </a:solidFill>
                <a:effectLst>
                  <a:outerShdw blurRad="38100" dist="38100" dir="2700000" algn="tl">
                    <a:srgbClr val="000000">
                      <a:alpha val="43137"/>
                    </a:srgbClr>
                  </a:outerShdw>
                </a:effectLst>
              </a:rPr>
              <a:t> educative function </a:t>
            </a:r>
            <a:r>
              <a:rPr lang="en-US" dirty="0" smtClean="0">
                <a:solidFill>
                  <a:srgbClr val="FF0000"/>
                </a:solidFill>
              </a:rPr>
              <a:t>to school and other institutions,</a:t>
            </a:r>
          </a:p>
          <a:p>
            <a:pPr marL="0" indent="0">
              <a:buNone/>
            </a:pPr>
            <a:r>
              <a:rPr lang="en-US" dirty="0" smtClean="0">
                <a:solidFill>
                  <a:srgbClr val="FF0000"/>
                </a:solidFill>
              </a:rPr>
              <a:t> </a:t>
            </a:r>
            <a:r>
              <a:rPr lang="en-US" b="1" dirty="0" smtClean="0">
                <a:solidFill>
                  <a:srgbClr val="0070C0"/>
                </a:solidFill>
              </a:rPr>
              <a:t>instead of being shared</a:t>
            </a:r>
            <a:r>
              <a:rPr lang="en-US" b="1" dirty="0" smtClean="0">
                <a:solidFill>
                  <a:srgbClr val="FF0000"/>
                </a:solidFill>
              </a:rPr>
              <a:t> with them!</a:t>
            </a:r>
            <a:endParaRPr lang="en-US" b="1" dirty="0">
              <a:solidFill>
                <a:srgbClr val="FF0000"/>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FC540-E98E-4FA4-A994-8C04A096796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2"/>
          <a:stretch>
            <a:fillRect/>
          </a:stretch>
        </p:blipFill>
        <p:spPr>
          <a:xfrm>
            <a:off x="6987826" y="1417638"/>
            <a:ext cx="5261304" cy="4163929"/>
          </a:xfrm>
          <a:prstGeom prst="rect">
            <a:avLst/>
          </a:prstGeom>
        </p:spPr>
      </p:pic>
    </p:spTree>
    <p:extLst>
      <p:ext uri="{BB962C8B-B14F-4D97-AF65-F5344CB8AC3E}">
        <p14:creationId xmlns:p14="http://schemas.microsoft.com/office/powerpoint/2010/main" val="3184446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fontScale="90000"/>
          </a:bodyPr>
          <a:lstStyle/>
          <a:p>
            <a:pPr rtl="1"/>
            <a:r>
              <a:rPr lang="fa-IR" b="1" dirty="0" smtClean="0">
                <a:cs typeface="B Zar" pitchFamily="2" charset="-78"/>
              </a:rPr>
              <a:t>عوامل اجتماعی خرد</a:t>
            </a:r>
            <a:br>
              <a:rPr lang="fa-IR" b="1" dirty="0" smtClean="0">
                <a:cs typeface="B Zar" pitchFamily="2" charset="-78"/>
              </a:rPr>
            </a:br>
            <a:r>
              <a:rPr lang="fa-IR" b="1" dirty="0" smtClean="0">
                <a:solidFill>
                  <a:srgbClr val="FF0000"/>
                </a:solidFill>
                <a:cs typeface="B Zar" pitchFamily="2" charset="-78"/>
              </a:rPr>
              <a:t>دوست</a:t>
            </a:r>
            <a:r>
              <a:rPr lang="fa-IR" b="1" dirty="0" smtClean="0">
                <a:cs typeface="B Zar" pitchFamily="2" charset="-78"/>
              </a:rPr>
              <a:t>/ </a:t>
            </a:r>
            <a:r>
              <a:rPr lang="fa-IR" b="1" dirty="0">
                <a:cs typeface="B Zar" pitchFamily="2" charset="-78"/>
              </a:rPr>
              <a:t>مدرسه/خانواده</a:t>
            </a:r>
            <a:endParaRPr lang="en-US" b="1" dirty="0">
              <a:cs typeface="B Zar" pitchFamily="2" charset="-78"/>
            </a:endParaRPr>
          </a:p>
        </p:txBody>
      </p:sp>
      <p:pic>
        <p:nvPicPr>
          <p:cNvPr id="5" name="Picture 2"/>
          <p:cNvPicPr>
            <a:picLocks noChangeAspect="1" noChangeArrowheads="1"/>
          </p:cNvPicPr>
          <p:nvPr/>
        </p:nvPicPr>
        <p:blipFill>
          <a:blip r:embed="rId2" cstate="print"/>
          <a:srcRect/>
          <a:stretch>
            <a:fillRect/>
          </a:stretch>
        </p:blipFill>
        <p:spPr bwMode="auto">
          <a:xfrm>
            <a:off x="3200400" y="1447800"/>
            <a:ext cx="5715000" cy="4898572"/>
          </a:xfrm>
          <a:prstGeom prst="rect">
            <a:avLst/>
          </a:prstGeom>
          <a:noFill/>
          <a:ln w="9525">
            <a:noFill/>
            <a:miter lim="800000"/>
            <a:headEnd/>
            <a:tailEnd/>
          </a:ln>
        </p:spPr>
      </p:pic>
    </p:spTree>
    <p:extLst>
      <p:ext uri="{BB962C8B-B14F-4D97-AF65-F5344CB8AC3E}">
        <p14:creationId xmlns:p14="http://schemas.microsoft.com/office/powerpoint/2010/main" val="41281707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مثنوی مولوی </a:t>
            </a:r>
            <a:endParaRPr lang="en-US" dirty="0"/>
          </a:p>
        </p:txBody>
      </p:sp>
      <p:sp>
        <p:nvSpPr>
          <p:cNvPr id="3" name="Content Placeholder 2"/>
          <p:cNvSpPr>
            <a:spLocks noGrp="1"/>
          </p:cNvSpPr>
          <p:nvPr>
            <p:ph idx="1"/>
          </p:nvPr>
        </p:nvSpPr>
        <p:spPr/>
        <p:txBody>
          <a:bodyPr>
            <a:normAutofit/>
          </a:bodyPr>
          <a:lstStyle/>
          <a:p>
            <a:pPr algn="r" rtl="1">
              <a:buNone/>
            </a:pPr>
            <a:r>
              <a:rPr lang="fa-IR" sz="7200" b="1" dirty="0">
                <a:solidFill>
                  <a:schemeClr val="tx2">
                    <a:lumMod val="60000"/>
                    <a:lumOff val="40000"/>
                  </a:schemeClr>
                </a:solidFill>
                <a:latin typeface="IranNastaliq" pitchFamily="18" charset="0"/>
                <a:cs typeface="IranNastaliq" pitchFamily="18" charset="0"/>
              </a:rPr>
              <a:t>           چون بسی ابلیس آدم‌روی هست</a:t>
            </a:r>
          </a:p>
          <a:p>
            <a:pPr algn="ctr" rtl="1">
              <a:buNone/>
            </a:pPr>
            <a:r>
              <a:rPr lang="fa-IR" sz="7200" b="1" dirty="0">
                <a:solidFill>
                  <a:schemeClr val="tx2">
                    <a:lumMod val="60000"/>
                    <a:lumOff val="40000"/>
                  </a:schemeClr>
                </a:solidFill>
                <a:latin typeface="IranNastaliq" pitchFamily="18" charset="0"/>
                <a:cs typeface="IranNastaliq" pitchFamily="18" charset="0"/>
              </a:rPr>
              <a:t/>
            </a:r>
            <a:br>
              <a:rPr lang="fa-IR" sz="7200" b="1" dirty="0">
                <a:solidFill>
                  <a:schemeClr val="tx2">
                    <a:lumMod val="60000"/>
                    <a:lumOff val="40000"/>
                  </a:schemeClr>
                </a:solidFill>
                <a:latin typeface="IranNastaliq" pitchFamily="18" charset="0"/>
                <a:cs typeface="IranNastaliq" pitchFamily="18" charset="0"/>
              </a:rPr>
            </a:br>
            <a:r>
              <a:rPr lang="fa-IR" sz="7200" b="1" dirty="0">
                <a:solidFill>
                  <a:schemeClr val="tx2">
                    <a:lumMod val="60000"/>
                    <a:lumOff val="40000"/>
                  </a:schemeClr>
                </a:solidFill>
                <a:latin typeface="IranNastaliq" pitchFamily="18" charset="0"/>
                <a:cs typeface="IranNastaliq" pitchFamily="18" charset="0"/>
              </a:rPr>
              <a:t>                                                                                 پس به هر دستی نشاید داد دست</a:t>
            </a:r>
            <a:endParaRPr lang="en-US" sz="7200" dirty="0">
              <a:solidFill>
                <a:schemeClr val="tx2">
                  <a:lumMod val="60000"/>
                  <a:lumOff val="40000"/>
                </a:schemeClr>
              </a:solidFill>
              <a:latin typeface="IranNastaliq" pitchFamily="18" charset="0"/>
              <a:cs typeface="IranNastaliq" pitchFamily="18"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FC540-E98E-4FA4-A994-8C04A096796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43931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fontScale="90000"/>
          </a:bodyPr>
          <a:lstStyle/>
          <a:p>
            <a:pPr rtl="1"/>
            <a:r>
              <a:rPr lang="fa-IR" b="1" dirty="0" smtClean="0">
                <a:cs typeface="B Zar" pitchFamily="2" charset="-78"/>
              </a:rPr>
              <a:t>عوامل اجتماعی خرد</a:t>
            </a:r>
            <a:br>
              <a:rPr lang="fa-IR" b="1" dirty="0" smtClean="0">
                <a:cs typeface="B Zar" pitchFamily="2" charset="-78"/>
              </a:rPr>
            </a:br>
            <a:r>
              <a:rPr lang="fa-IR" b="1" dirty="0">
                <a:cs typeface="B Zar" pitchFamily="2" charset="-78"/>
              </a:rPr>
              <a:t>دوست</a:t>
            </a:r>
            <a:r>
              <a:rPr lang="fa-IR" b="1" dirty="0" smtClean="0">
                <a:cs typeface="B Zar" pitchFamily="2" charset="-78"/>
              </a:rPr>
              <a:t>/ </a:t>
            </a:r>
            <a:r>
              <a:rPr lang="fa-IR" b="1" dirty="0">
                <a:solidFill>
                  <a:srgbClr val="FF0000"/>
                </a:solidFill>
                <a:cs typeface="B Zar" pitchFamily="2" charset="-78"/>
              </a:rPr>
              <a:t>مدرسه</a:t>
            </a:r>
            <a:r>
              <a:rPr lang="fa-IR" b="1" dirty="0">
                <a:cs typeface="B Zar" pitchFamily="2" charset="-78"/>
              </a:rPr>
              <a:t>/خانواده</a:t>
            </a:r>
            <a:endParaRPr lang="en-US" b="1" dirty="0">
              <a:cs typeface="B Zar" pitchFamily="2" charset="-78"/>
            </a:endParaRPr>
          </a:p>
        </p:txBody>
      </p:sp>
      <p:pic>
        <p:nvPicPr>
          <p:cNvPr id="5" name="Picture 2"/>
          <p:cNvPicPr>
            <a:picLocks noChangeAspect="1" noChangeArrowheads="1"/>
          </p:cNvPicPr>
          <p:nvPr/>
        </p:nvPicPr>
        <p:blipFill>
          <a:blip r:embed="rId2" cstate="print"/>
          <a:srcRect/>
          <a:stretch>
            <a:fillRect/>
          </a:stretch>
        </p:blipFill>
        <p:spPr bwMode="auto">
          <a:xfrm>
            <a:off x="3200400" y="1447800"/>
            <a:ext cx="5715000" cy="4898572"/>
          </a:xfrm>
          <a:prstGeom prst="rect">
            <a:avLst/>
          </a:prstGeom>
          <a:noFill/>
          <a:ln w="9525">
            <a:noFill/>
            <a:miter lim="800000"/>
            <a:headEnd/>
            <a:tailEnd/>
          </a:ln>
        </p:spPr>
      </p:pic>
    </p:spTree>
    <p:extLst>
      <p:ext uri="{BB962C8B-B14F-4D97-AF65-F5344CB8AC3E}">
        <p14:creationId xmlns:p14="http://schemas.microsoft.com/office/powerpoint/2010/main" val="20904167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smtClean="0">
                <a:cs typeface="B Nazanin" panose="00000400000000000000" pitchFamily="2" charset="-78"/>
              </a:rPr>
              <a:t>جو حاکم بر مدرسه</a:t>
            </a:r>
            <a:endParaRPr lang="en-US" b="1" dirty="0">
              <a:cs typeface="B Nazanin" panose="00000400000000000000" pitchFamily="2" charset="-78"/>
            </a:endParaRPr>
          </a:p>
        </p:txBody>
      </p:sp>
      <p:sp>
        <p:nvSpPr>
          <p:cNvPr id="3" name="Content Placeholder 2"/>
          <p:cNvSpPr>
            <a:spLocks noGrp="1"/>
          </p:cNvSpPr>
          <p:nvPr>
            <p:ph idx="1"/>
          </p:nvPr>
        </p:nvSpPr>
        <p:spPr>
          <a:xfrm>
            <a:off x="4128654" y="1819347"/>
            <a:ext cx="7437582" cy="4351338"/>
          </a:xfrm>
        </p:spPr>
        <p:txBody>
          <a:bodyPr>
            <a:normAutofit lnSpcReduction="10000"/>
          </a:bodyPr>
          <a:lstStyle/>
          <a:p>
            <a:pPr algn="r" rtl="1"/>
            <a:r>
              <a:rPr lang="fa-IR" sz="4400" dirty="0" smtClean="0">
                <a:cs typeface="B Nazanin" panose="00000400000000000000" pitchFamily="2" charset="-78"/>
              </a:rPr>
              <a:t>هنجارها، ارزش ها و انتظاراتی که در مدرسه پذیرفته شده و یا ترویج داده می شود. </a:t>
            </a:r>
          </a:p>
          <a:p>
            <a:pPr algn="r" rtl="1"/>
            <a:r>
              <a:rPr lang="fa-IR" sz="4400" dirty="0" smtClean="0">
                <a:cs typeface="B Nazanin" panose="00000400000000000000" pitchFamily="2" charset="-78"/>
              </a:rPr>
              <a:t>این جو محیطی را تشکیل میدهد که در آن معلمین، دانش آموزان، و والدین احساس امنیت از سه بعد اجتماعی، عاطفی و جسمی می نمایند. </a:t>
            </a:r>
            <a:endParaRPr lang="en-US" sz="4400" dirty="0">
              <a:cs typeface="B Nazanin" panose="00000400000000000000" pitchFamily="2" charset="-78"/>
            </a:endParaRPr>
          </a:p>
        </p:txBody>
      </p:sp>
      <p:pic>
        <p:nvPicPr>
          <p:cNvPr id="4" name="Picture 3"/>
          <p:cNvPicPr>
            <a:picLocks noChangeAspect="1"/>
          </p:cNvPicPr>
          <p:nvPr/>
        </p:nvPicPr>
        <p:blipFill>
          <a:blip r:embed="rId2"/>
          <a:stretch>
            <a:fillRect/>
          </a:stretch>
        </p:blipFill>
        <p:spPr>
          <a:xfrm>
            <a:off x="-73890" y="4244597"/>
            <a:ext cx="4071979" cy="2613404"/>
          </a:xfrm>
          <a:prstGeom prst="rect">
            <a:avLst/>
          </a:prstGeom>
        </p:spPr>
      </p:pic>
      <p:pic>
        <p:nvPicPr>
          <p:cNvPr id="5" name="Picture 4"/>
          <p:cNvPicPr>
            <a:picLocks noChangeAspect="1"/>
          </p:cNvPicPr>
          <p:nvPr/>
        </p:nvPicPr>
        <p:blipFill>
          <a:blip r:embed="rId3"/>
          <a:stretch>
            <a:fillRect/>
          </a:stretch>
        </p:blipFill>
        <p:spPr>
          <a:xfrm>
            <a:off x="83129" y="365125"/>
            <a:ext cx="3914960" cy="3629891"/>
          </a:xfrm>
          <a:prstGeom prst="rect">
            <a:avLst/>
          </a:prstGeom>
        </p:spPr>
      </p:pic>
    </p:spTree>
    <p:extLst>
      <p:ext uri="{BB962C8B-B14F-4D97-AF65-F5344CB8AC3E}">
        <p14:creationId xmlns:p14="http://schemas.microsoft.com/office/powerpoint/2010/main" val="13419487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B050"/>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581936" y="119298"/>
            <a:ext cx="10972800" cy="1143000"/>
          </a:xfrm>
        </p:spPr>
        <p:txBody>
          <a:bodyPr/>
          <a:lstStyle/>
          <a:p>
            <a:pPr eaLnBrk="1" hangingPunct="1">
              <a:defRPr/>
            </a:pPr>
            <a:r>
              <a:rPr lang="fa-IR" b="1" dirty="0" smtClean="0">
                <a:solidFill>
                  <a:srgbClr val="FFFF00"/>
                </a:solidFill>
                <a:cs typeface="B Zar" pitchFamily="2" charset="-78"/>
              </a:rPr>
              <a:t>سبک های حاکم بر جو مدرسه</a:t>
            </a:r>
            <a:endParaRPr lang="en-US" b="1" dirty="0" smtClean="0">
              <a:solidFill>
                <a:srgbClr val="FFFF00"/>
              </a:solidFill>
              <a:cs typeface="B Zar" pitchFamily="2" charset="-78"/>
            </a:endParaRPr>
          </a:p>
        </p:txBody>
      </p:sp>
      <p:sp>
        <p:nvSpPr>
          <p:cNvPr id="16387" name="Line 5"/>
          <p:cNvSpPr>
            <a:spLocks noChangeShapeType="1"/>
          </p:cNvSpPr>
          <p:nvPr/>
        </p:nvSpPr>
        <p:spPr bwMode="auto">
          <a:xfrm>
            <a:off x="6096000" y="1905000"/>
            <a:ext cx="0" cy="388620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88" name="Line 6"/>
          <p:cNvSpPr>
            <a:spLocks noChangeShapeType="1"/>
          </p:cNvSpPr>
          <p:nvPr/>
        </p:nvSpPr>
        <p:spPr bwMode="auto">
          <a:xfrm>
            <a:off x="3352800" y="3657600"/>
            <a:ext cx="5638800"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89" name="Text Box 7"/>
          <p:cNvSpPr txBox="1">
            <a:spLocks noChangeArrowheads="1"/>
          </p:cNvSpPr>
          <p:nvPr/>
        </p:nvSpPr>
        <p:spPr bwMode="auto">
          <a:xfrm>
            <a:off x="4861527" y="1355155"/>
            <a:ext cx="2468946"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نظارت و مطالبه </a:t>
            </a: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قوی</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0" name="Text Box 8"/>
          <p:cNvSpPr txBox="1">
            <a:spLocks noChangeArrowheads="1"/>
          </p:cNvSpPr>
          <p:nvPr/>
        </p:nvSpPr>
        <p:spPr bwMode="auto">
          <a:xfrm>
            <a:off x="4774965" y="5882357"/>
            <a:ext cx="264207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نظارت و مطالبه </a:t>
            </a: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ضعیف</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1" name="Text Box 9"/>
          <p:cNvSpPr txBox="1">
            <a:spLocks noChangeArrowheads="1"/>
          </p:cNvSpPr>
          <p:nvPr/>
        </p:nvSpPr>
        <p:spPr bwMode="auto">
          <a:xfrm>
            <a:off x="8974078" y="3426767"/>
            <a:ext cx="1651414" cy="46166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صمیمیت </a:t>
            </a: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زیاد</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2" name="Text Box 10"/>
          <p:cNvSpPr txBox="1">
            <a:spLocks noChangeArrowheads="1"/>
          </p:cNvSpPr>
          <p:nvPr/>
        </p:nvSpPr>
        <p:spPr bwMode="auto">
          <a:xfrm>
            <a:off x="1884823" y="3381438"/>
            <a:ext cx="1550424" cy="46166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smtClean="0">
                <a:ln>
                  <a:noFill/>
                </a:ln>
                <a:solidFill>
                  <a:prstClr val="white"/>
                </a:solidFill>
                <a:effectLst/>
                <a:uLnTx/>
                <a:uFillTx/>
                <a:latin typeface="Calibri"/>
                <a:ea typeface="+mn-ea"/>
                <a:cs typeface="B Zar" pitchFamily="2" charset="-78"/>
              </a:rPr>
              <a:t>صمیمیت کم</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3" name="Text Box 11"/>
          <p:cNvSpPr txBox="1">
            <a:spLocks noChangeArrowheads="1"/>
          </p:cNvSpPr>
          <p:nvPr/>
        </p:nvSpPr>
        <p:spPr bwMode="auto">
          <a:xfrm>
            <a:off x="6765925" y="2401889"/>
            <a:ext cx="1653017" cy="707886"/>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4000" b="1" i="0" u="none" strike="noStrike" kern="1200" cap="none" spc="0" normalizeH="0" baseline="0" noProof="0" dirty="0">
                <a:ln>
                  <a:noFill/>
                </a:ln>
                <a:solidFill>
                  <a:prstClr val="white"/>
                </a:solidFill>
                <a:effectLst/>
                <a:uLnTx/>
                <a:uFillTx/>
                <a:latin typeface="Calibri"/>
                <a:ea typeface="+mn-ea"/>
                <a:cs typeface="B Zar" pitchFamily="2" charset="-78"/>
              </a:rPr>
              <a:t>مقتدرانه</a:t>
            </a:r>
            <a:endParaRPr kumimoji="0" lang="en-US" sz="40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4" name="Text Box 12"/>
          <p:cNvSpPr txBox="1">
            <a:spLocks noChangeArrowheads="1"/>
          </p:cNvSpPr>
          <p:nvPr/>
        </p:nvSpPr>
        <p:spPr bwMode="auto">
          <a:xfrm>
            <a:off x="3946526" y="2401889"/>
            <a:ext cx="1051891"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مستبدانه</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5" name="Text Box 13"/>
          <p:cNvSpPr txBox="1">
            <a:spLocks noChangeArrowheads="1"/>
          </p:cNvSpPr>
          <p:nvPr/>
        </p:nvSpPr>
        <p:spPr bwMode="auto">
          <a:xfrm>
            <a:off x="6765926" y="4535489"/>
            <a:ext cx="965329"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تساهلی</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sp>
        <p:nvSpPr>
          <p:cNvPr id="16396" name="Text Box 14"/>
          <p:cNvSpPr txBox="1">
            <a:spLocks noChangeArrowheads="1"/>
          </p:cNvSpPr>
          <p:nvPr/>
        </p:nvSpPr>
        <p:spPr bwMode="auto">
          <a:xfrm>
            <a:off x="4022725" y="4459289"/>
            <a:ext cx="126509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white"/>
                </a:solidFill>
                <a:effectLst/>
                <a:uLnTx/>
                <a:uFillTx/>
                <a:latin typeface="Calibri"/>
                <a:ea typeface="+mn-ea"/>
                <a:cs typeface="B Zar" pitchFamily="2" charset="-78"/>
              </a:rPr>
              <a:t>غیر درگیر</a:t>
            </a:r>
            <a:endParaRPr kumimoji="0" lang="en-US" sz="2400" b="1" i="0" u="none" strike="noStrike" kern="1200" cap="none" spc="0" normalizeH="0" baseline="0" noProof="0" dirty="0">
              <a:ln>
                <a:noFill/>
              </a:ln>
              <a:solidFill>
                <a:prstClr val="white"/>
              </a:solidFill>
              <a:effectLst/>
              <a:uLnTx/>
              <a:uFillTx/>
              <a:latin typeface="Calibri"/>
              <a:ea typeface="+mn-ea"/>
              <a:cs typeface="B Zar" pitchFamily="2" charset="-78"/>
            </a:endParaRPr>
          </a:p>
        </p:txBody>
      </p:sp>
      <p:pic>
        <p:nvPicPr>
          <p:cNvPr id="2" name="Picture 1"/>
          <p:cNvPicPr>
            <a:picLocks noChangeAspect="1"/>
          </p:cNvPicPr>
          <p:nvPr/>
        </p:nvPicPr>
        <p:blipFill>
          <a:blip r:embed="rId2"/>
          <a:stretch>
            <a:fillRect/>
          </a:stretch>
        </p:blipFill>
        <p:spPr>
          <a:xfrm>
            <a:off x="9089883" y="7657"/>
            <a:ext cx="3102117" cy="3102117"/>
          </a:xfrm>
          <a:prstGeom prst="rect">
            <a:avLst/>
          </a:prstGeom>
        </p:spPr>
      </p:pic>
    </p:spTree>
    <p:extLst>
      <p:ext uri="{BB962C8B-B14F-4D97-AF65-F5344CB8AC3E}">
        <p14:creationId xmlns:p14="http://schemas.microsoft.com/office/powerpoint/2010/main" val="30242698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11d151814fb3cdaf0fa7369c18cc66a10233140-360p__4537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0418" y="1357138"/>
            <a:ext cx="8255312" cy="4643613"/>
          </a:xfrm>
          <a:prstGeom prst="rect">
            <a:avLst/>
          </a:prstGeom>
        </p:spPr>
      </p:pic>
      <p:sp>
        <p:nvSpPr>
          <p:cNvPr id="3" name="TextBox 2"/>
          <p:cNvSpPr txBox="1"/>
          <p:nvPr/>
        </p:nvSpPr>
        <p:spPr>
          <a:xfrm>
            <a:off x="5276794" y="392084"/>
            <a:ext cx="2343911"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a-IR" sz="3600" b="1" i="0" u="none" strike="noStrike" kern="1200" cap="none" spc="0" normalizeH="0" baseline="0" noProof="0" dirty="0">
                <a:ln>
                  <a:noFill/>
                </a:ln>
                <a:solidFill>
                  <a:srgbClr val="FFFF00"/>
                </a:solidFill>
                <a:effectLst/>
                <a:uLnTx/>
                <a:uFillTx/>
                <a:latin typeface="Helvetica"/>
                <a:ea typeface="+mn-ea"/>
                <a:cs typeface="B Zar" panose="00000400000000000000" pitchFamily="2" charset="-78"/>
              </a:rPr>
              <a:t>مصرف تفننی!</a:t>
            </a:r>
            <a:endParaRPr kumimoji="0" lang="en-US" sz="3600" b="1" i="0" u="none" strike="noStrike" kern="1200" cap="none" spc="0" normalizeH="0" baseline="0" noProof="0" dirty="0">
              <a:ln>
                <a:noFill/>
              </a:ln>
              <a:solidFill>
                <a:srgbClr val="FFFF00"/>
              </a:solidFill>
              <a:effectLst/>
              <a:uLnTx/>
              <a:uFillTx/>
              <a:latin typeface="Helvetica"/>
              <a:ea typeface="+mn-ea"/>
              <a:cs typeface="B Zar" panose="00000400000000000000" pitchFamily="2" charset="-78"/>
            </a:endParaRPr>
          </a:p>
        </p:txBody>
      </p:sp>
    </p:spTree>
    <p:extLst>
      <p:ext uri="{BB962C8B-B14F-4D97-AF65-F5344CB8AC3E}">
        <p14:creationId xmlns:p14="http://schemas.microsoft.com/office/powerpoint/2010/main" val="264078329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7257" y="623455"/>
            <a:ext cx="11933752" cy="5553508"/>
          </a:xfrm>
          <a:prstGeom prst="rect">
            <a:avLst/>
          </a:prstGeom>
        </p:spPr>
      </p:pic>
    </p:spTree>
    <p:extLst>
      <p:ext uri="{BB962C8B-B14F-4D97-AF65-F5344CB8AC3E}">
        <p14:creationId xmlns:p14="http://schemas.microsoft.com/office/powerpoint/2010/main" val="17872700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CF5EDE-F728-4710-9C64-4649C4F4D45E}" type="slidenum">
              <a:rPr kumimoji="0" lang="en-US"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Picture 2"/>
          <p:cNvPicPr>
            <a:picLocks noChangeAspect="1"/>
          </p:cNvPicPr>
          <p:nvPr/>
        </p:nvPicPr>
        <p:blipFill>
          <a:blip r:embed="rId2"/>
          <a:stretch>
            <a:fillRect/>
          </a:stretch>
        </p:blipFill>
        <p:spPr>
          <a:xfrm>
            <a:off x="3285981" y="-352620"/>
            <a:ext cx="5620039" cy="7563239"/>
          </a:xfrm>
          <a:prstGeom prst="rect">
            <a:avLst/>
          </a:prstGeom>
        </p:spPr>
      </p:pic>
    </p:spTree>
    <p:extLst>
      <p:ext uri="{BB962C8B-B14F-4D97-AF65-F5344CB8AC3E}">
        <p14:creationId xmlns:p14="http://schemas.microsoft.com/office/powerpoint/2010/main" val="28196147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50022" y="1"/>
            <a:ext cx="10349852" cy="6858000"/>
          </a:xfrm>
          <a:prstGeom prst="rect">
            <a:avLst/>
          </a:prstGeom>
        </p:spPr>
      </p:pic>
      <p:sp>
        <p:nvSpPr>
          <p:cNvPr id="5" name="TextBox 4"/>
          <p:cNvSpPr txBox="1"/>
          <p:nvPr/>
        </p:nvSpPr>
        <p:spPr>
          <a:xfrm>
            <a:off x="1773382" y="3297382"/>
            <a:ext cx="1731818" cy="2893100"/>
          </a:xfrm>
          <a:prstGeom prst="rect">
            <a:avLst/>
          </a:prstGeom>
          <a:noFill/>
        </p:spPr>
        <p:txBody>
          <a:bodyPr wrap="square" rtlCol="0">
            <a:spAutoFit/>
          </a:bodyPr>
          <a:lstStyle/>
          <a:p>
            <a:r>
              <a:rPr lang="en-US" sz="2000" b="1" dirty="0" smtClean="0">
                <a:solidFill>
                  <a:srgbClr val="C00000"/>
                </a:solidFill>
              </a:rPr>
              <a:t>1979 </a:t>
            </a:r>
            <a:r>
              <a:rPr lang="fa-IR" sz="2000" b="1" dirty="0" smtClean="0">
                <a:solidFill>
                  <a:srgbClr val="C00000"/>
                </a:solidFill>
              </a:rPr>
              <a:t>-</a:t>
            </a:r>
            <a:r>
              <a:rPr lang="en-US" sz="2000" b="1" dirty="0" smtClean="0">
                <a:solidFill>
                  <a:srgbClr val="C00000"/>
                </a:solidFill>
              </a:rPr>
              <a:t>1992</a:t>
            </a:r>
            <a:r>
              <a:rPr lang="en-US" dirty="0"/>
              <a:t>.</a:t>
            </a:r>
            <a:br>
              <a:rPr lang="en-US" dirty="0"/>
            </a:br>
            <a:r>
              <a:rPr lang="en-US" b="1" dirty="0" smtClean="0"/>
              <a:t>The </a:t>
            </a:r>
            <a:r>
              <a:rPr lang="en-US" b="1" dirty="0"/>
              <a:t>strongest legal actions at the national level, the War on Drugs</a:t>
            </a:r>
            <a:br>
              <a:rPr lang="en-US" b="1" dirty="0"/>
            </a:br>
            <a:r>
              <a:rPr lang="en-US" b="1" dirty="0"/>
              <a:t>by President </a:t>
            </a:r>
            <a:r>
              <a:rPr lang="en-US" b="1" dirty="0" smtClean="0"/>
              <a:t>Nixon, Reagan, </a:t>
            </a:r>
            <a:r>
              <a:rPr lang="en-US" b="1" dirty="0"/>
              <a:t>Bush </a:t>
            </a:r>
            <a:br>
              <a:rPr lang="en-US" b="1" dirty="0"/>
            </a:br>
            <a:endParaRPr lang="en-US" b="1" dirty="0"/>
          </a:p>
        </p:txBody>
      </p:sp>
      <p:sp>
        <p:nvSpPr>
          <p:cNvPr id="6" name="TextBox 5"/>
          <p:cNvSpPr txBox="1"/>
          <p:nvPr/>
        </p:nvSpPr>
        <p:spPr>
          <a:xfrm>
            <a:off x="4128655" y="2766239"/>
            <a:ext cx="2452255" cy="1508105"/>
          </a:xfrm>
          <a:prstGeom prst="rect">
            <a:avLst/>
          </a:prstGeom>
          <a:noFill/>
        </p:spPr>
        <p:txBody>
          <a:bodyPr wrap="square" rtlCol="0">
            <a:spAutoFit/>
          </a:bodyPr>
          <a:lstStyle/>
          <a:p>
            <a:r>
              <a:rPr lang="en-US" sz="2000" b="1" dirty="0" smtClean="0">
                <a:solidFill>
                  <a:srgbClr val="C00000"/>
                </a:solidFill>
              </a:rPr>
              <a:t>1992–2001</a:t>
            </a:r>
            <a:r>
              <a:rPr lang="en-US" dirty="0" smtClean="0"/>
              <a:t>. </a:t>
            </a:r>
            <a:r>
              <a:rPr lang="en-US" b="1" dirty="0"/>
              <a:t>President Clinton advocated for the use of treatment to replace </a:t>
            </a:r>
            <a:r>
              <a:rPr lang="en-US" b="1" dirty="0" smtClean="0"/>
              <a:t>incarceration </a:t>
            </a:r>
            <a:r>
              <a:rPr lang="en-US" b="1" dirty="0"/>
              <a:t/>
            </a:r>
            <a:br>
              <a:rPr lang="en-US" b="1" dirty="0"/>
            </a:br>
            <a:endParaRPr lang="en-US" b="1" dirty="0"/>
          </a:p>
        </p:txBody>
      </p:sp>
      <p:sp>
        <p:nvSpPr>
          <p:cNvPr id="7" name="TextBox 6"/>
          <p:cNvSpPr txBox="1"/>
          <p:nvPr/>
        </p:nvSpPr>
        <p:spPr>
          <a:xfrm>
            <a:off x="6817578" y="2427685"/>
            <a:ext cx="1758385" cy="1231106"/>
          </a:xfrm>
          <a:prstGeom prst="rect">
            <a:avLst/>
          </a:prstGeom>
          <a:noFill/>
        </p:spPr>
        <p:txBody>
          <a:bodyPr wrap="square" rtlCol="0">
            <a:spAutoFit/>
          </a:bodyPr>
          <a:lstStyle/>
          <a:p>
            <a:r>
              <a:rPr lang="en-US" sz="2000" b="1" dirty="0">
                <a:solidFill>
                  <a:srgbClr val="C00000"/>
                </a:solidFill>
              </a:rPr>
              <a:t>2001–2006</a:t>
            </a:r>
            <a:r>
              <a:rPr lang="en-US" dirty="0"/>
              <a:t>. </a:t>
            </a:r>
            <a:r>
              <a:rPr lang="en-US" dirty="0" smtClean="0"/>
              <a:t> </a:t>
            </a:r>
            <a:r>
              <a:rPr lang="en-US" b="1" dirty="0"/>
              <a:t>Student Drug </a:t>
            </a:r>
            <a:r>
              <a:rPr lang="en-US" b="1" dirty="0" smtClean="0"/>
              <a:t>Testing Law </a:t>
            </a:r>
            <a:r>
              <a:rPr lang="en-US" dirty="0"/>
              <a:t/>
            </a:r>
            <a:br>
              <a:rPr lang="en-US" dirty="0"/>
            </a:br>
            <a:endParaRPr lang="en-US" dirty="0"/>
          </a:p>
        </p:txBody>
      </p:sp>
      <p:sp>
        <p:nvSpPr>
          <p:cNvPr id="8" name="TextBox 7"/>
          <p:cNvSpPr txBox="1"/>
          <p:nvPr/>
        </p:nvSpPr>
        <p:spPr>
          <a:xfrm>
            <a:off x="8285020" y="734914"/>
            <a:ext cx="2008274" cy="1508105"/>
          </a:xfrm>
          <a:prstGeom prst="rect">
            <a:avLst/>
          </a:prstGeom>
          <a:noFill/>
        </p:spPr>
        <p:txBody>
          <a:bodyPr wrap="square" rtlCol="0">
            <a:spAutoFit/>
          </a:bodyPr>
          <a:lstStyle/>
          <a:p>
            <a:r>
              <a:rPr lang="en-US" sz="2000" b="1" dirty="0">
                <a:solidFill>
                  <a:srgbClr val="C00000"/>
                </a:solidFill>
              </a:rPr>
              <a:t>2006–2016</a:t>
            </a:r>
            <a:r>
              <a:rPr lang="en-US" dirty="0"/>
              <a:t>.</a:t>
            </a:r>
            <a:br>
              <a:rPr lang="en-US" dirty="0"/>
            </a:br>
            <a:r>
              <a:rPr lang="en-US" b="1" dirty="0">
                <a:solidFill>
                  <a:srgbClr val="131413"/>
                </a:solidFill>
                <a:latin typeface="HtfynyAdvTTb5929f4c"/>
              </a:rPr>
              <a:t>Medical Marijuana Laws</a:t>
            </a:r>
            <a:r>
              <a:rPr lang="en-US" b="1" dirty="0"/>
              <a:t> </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5395916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9" name="Content Placeholder 8"/>
          <p:cNvPicPr>
            <a:picLocks noGrp="1" noChangeAspect="1"/>
          </p:cNvPicPr>
          <p:nvPr>
            <p:ph sz="half" idx="2"/>
          </p:nvPr>
        </p:nvPicPr>
        <p:blipFill>
          <a:blip r:embed="rId2"/>
          <a:stretch>
            <a:fillRect/>
          </a:stretch>
        </p:blipFill>
        <p:spPr>
          <a:xfrm>
            <a:off x="6142591" y="1821904"/>
            <a:ext cx="5800027" cy="4300867"/>
          </a:xfrm>
          <a:prstGeom prst="rect">
            <a:avLst/>
          </a:prstGeom>
        </p:spPr>
      </p:pic>
      <p:pic>
        <p:nvPicPr>
          <p:cNvPr id="8" name="Content Placeholder 7"/>
          <p:cNvPicPr>
            <a:picLocks noGrp="1" noChangeAspect="1"/>
          </p:cNvPicPr>
          <p:nvPr>
            <p:ph sz="half" idx="1"/>
          </p:nvPr>
        </p:nvPicPr>
        <p:blipFill>
          <a:blip r:embed="rId3"/>
          <a:stretch>
            <a:fillRect/>
          </a:stretch>
        </p:blipFill>
        <p:spPr>
          <a:xfrm>
            <a:off x="154228" y="1869065"/>
            <a:ext cx="5671608" cy="4253706"/>
          </a:xfrm>
          <a:prstGeom prst="rect">
            <a:avLst/>
          </a:prstGeom>
        </p:spPr>
      </p:pic>
    </p:spTree>
    <p:extLst>
      <p:ext uri="{BB962C8B-B14F-4D97-AF65-F5344CB8AC3E}">
        <p14:creationId xmlns:p14="http://schemas.microsoft.com/office/powerpoint/2010/main" val="2993076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latin typeface="Cremona-Regular"/>
              </a:rPr>
              <a:t>I agree </a:t>
            </a:r>
            <a:r>
              <a:rPr lang="en-US" sz="3200" b="1" dirty="0" smtClean="0">
                <a:solidFill>
                  <a:srgbClr val="FF0000"/>
                </a:solidFill>
                <a:latin typeface="Cremona-Regular"/>
              </a:rPr>
              <a:t>THAT </a:t>
            </a:r>
            <a:r>
              <a:rPr lang="en-US" sz="3200" b="1" dirty="0">
                <a:solidFill>
                  <a:srgbClr val="FF0000"/>
                </a:solidFill>
                <a:latin typeface="Cremona-Regular"/>
              </a:rPr>
              <a:t>Prohibition </a:t>
            </a:r>
            <a:r>
              <a:rPr lang="en-US" sz="3200" b="1" dirty="0" smtClean="0">
                <a:solidFill>
                  <a:srgbClr val="FF0000"/>
                </a:solidFill>
                <a:latin typeface="Cremona-Regular"/>
              </a:rPr>
              <a:t>did work </a:t>
            </a:r>
            <a:r>
              <a:rPr lang="en-US" sz="3200" b="1" dirty="0">
                <a:solidFill>
                  <a:srgbClr val="FF0000"/>
                </a:solidFill>
                <a:latin typeface="Cremona-Regular"/>
              </a:rPr>
              <a:t>in lowering per capita consumption.</a:t>
            </a:r>
            <a:endParaRPr lang="en-US" sz="32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249487"/>
            <a:ext cx="12192000" cy="5174448"/>
          </a:xfrm>
          <a:prstGeom prst="rect">
            <a:avLst/>
          </a:prstGeom>
        </p:spPr>
      </p:pic>
    </p:spTree>
    <p:extLst>
      <p:ext uri="{BB962C8B-B14F-4D97-AF65-F5344CB8AC3E}">
        <p14:creationId xmlns:p14="http://schemas.microsoft.com/office/powerpoint/2010/main" val="27372578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2800" dirty="0" smtClean="0">
                <a:cs typeface="B Yagut" panose="00000400000000000000" pitchFamily="2" charset="-78"/>
              </a:rPr>
              <a:t>آمار فروش الکل در آمریکا: به رغم آنکه در سالهای ممنوعینت آماری وجود ندارد، ولی نتایج حاکی از تاثیر کاهنده ممنوعیت است.</a:t>
            </a:r>
            <a:endParaRPr lang="en-US" sz="2800" dirty="0">
              <a:cs typeface="B Yagut"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724902" y="1488332"/>
            <a:ext cx="9340112" cy="5369668"/>
          </a:xfrm>
          <a:prstGeom prst="rect">
            <a:avLst/>
          </a:prstGeom>
        </p:spPr>
      </p:pic>
    </p:spTree>
    <p:extLst>
      <p:ext uri="{BB962C8B-B14F-4D97-AF65-F5344CB8AC3E}">
        <p14:creationId xmlns:p14="http://schemas.microsoft.com/office/powerpoint/2010/main" val="4714230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 name="Slide Number Placeholder 4"/>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B40FF-A771-41FD-ABD3-25D153FF3562}" type="slidenum">
              <a:rPr kumimoji="0" lang="en-US" altLang="en-US" sz="14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r>
              <a:rPr kumimoji="0" lang="en-US" altLang="en-US" sz="1400" b="0" i="0" u="none" strike="noStrike" kern="1200" cap="none" spc="0" normalizeH="0" baseline="0" noProof="0">
                <a:ln>
                  <a:noFill/>
                </a:ln>
                <a:solidFill>
                  <a:srgbClr val="FFFFFF"/>
                </a:solidFill>
                <a:effectLst/>
                <a:uLnTx/>
                <a:uFillTx/>
                <a:latin typeface="Arial"/>
                <a:ea typeface="+mn-ea"/>
                <a:cs typeface="+mn-cs"/>
              </a:rPr>
              <a:t>/61</a:t>
            </a:r>
          </a:p>
        </p:txBody>
      </p:sp>
      <p:sp>
        <p:nvSpPr>
          <p:cNvPr id="112642" name="Rectangle 2"/>
          <p:cNvSpPr>
            <a:spLocks noGrp="1" noChangeArrowheads="1"/>
          </p:cNvSpPr>
          <p:nvPr>
            <p:ph type="title"/>
          </p:nvPr>
        </p:nvSpPr>
        <p:spPr/>
        <p:txBody>
          <a:bodyPr/>
          <a:lstStyle/>
          <a:p>
            <a:pPr algn="ctr" rtl="1"/>
            <a:r>
              <a:rPr lang="fa-IR" altLang="en-US" dirty="0" smtClean="0">
                <a:cs typeface="B Zar" panose="00000400000000000000" pitchFamily="2" charset="-78"/>
              </a:rPr>
              <a:t>مثلث آتش</a:t>
            </a:r>
            <a:endParaRPr lang="en-US" altLang="en-US" dirty="0">
              <a:cs typeface="B Zar" panose="00000400000000000000" pitchFamily="2" charset="-78"/>
            </a:endParaRPr>
          </a:p>
        </p:txBody>
      </p:sp>
      <p:sp>
        <p:nvSpPr>
          <p:cNvPr id="112708" name="Rectangle 68"/>
          <p:cNvSpPr>
            <a:spLocks noGrp="1" noChangeArrowheads="1"/>
          </p:cNvSpPr>
          <p:nvPr>
            <p:ph type="body" sz="half" idx="2"/>
          </p:nvPr>
        </p:nvSpPr>
        <p:spPr>
          <a:xfrm>
            <a:off x="7377199" y="1585117"/>
            <a:ext cx="3386137" cy="4152900"/>
          </a:xfrm>
        </p:spPr>
        <p:txBody>
          <a:bodyPr/>
          <a:lstStyle/>
          <a:p>
            <a:pPr algn="r" rtl="1"/>
            <a:r>
              <a:rPr lang="fa-IR" altLang="en-US" sz="2400" b="1" dirty="0">
                <a:solidFill>
                  <a:srgbClr val="FFFF00"/>
                </a:solidFill>
                <a:cs typeface="B Zar" panose="00000400000000000000" pitchFamily="2" charset="-78"/>
              </a:rPr>
              <a:t>کودک و نوجوان:</a:t>
            </a:r>
            <a:endParaRPr lang="en-US" altLang="en-US" sz="2400" b="1" dirty="0">
              <a:solidFill>
                <a:srgbClr val="FFFF00"/>
              </a:solidFill>
              <a:cs typeface="B Zar" panose="00000400000000000000" pitchFamily="2" charset="-78"/>
            </a:endParaRPr>
          </a:p>
          <a:p>
            <a:pPr lvl="1" algn="r" rtl="1"/>
            <a:r>
              <a:rPr lang="fa-IR" altLang="en-US" sz="2400" b="1" dirty="0">
                <a:cs typeface="B Zar" panose="00000400000000000000" pitchFamily="2" charset="-78"/>
              </a:rPr>
              <a:t>هیجان طلبی</a:t>
            </a:r>
            <a:endParaRPr lang="en-US" altLang="en-US" sz="2400" b="1" dirty="0">
              <a:cs typeface="B Zar" panose="00000400000000000000" pitchFamily="2" charset="-78"/>
            </a:endParaRPr>
          </a:p>
          <a:p>
            <a:pPr lvl="1" algn="r" rtl="1"/>
            <a:r>
              <a:rPr lang="fa-IR" altLang="en-US" sz="2400" b="1" dirty="0">
                <a:cs typeface="B Zar" panose="00000400000000000000" pitchFamily="2" charset="-78"/>
              </a:rPr>
              <a:t>اعتماد به نفس پایین</a:t>
            </a:r>
            <a:endParaRPr lang="en-US" altLang="en-US" sz="2400" b="1" dirty="0">
              <a:cs typeface="B Zar" panose="00000400000000000000" pitchFamily="2" charset="-78"/>
            </a:endParaRPr>
          </a:p>
          <a:p>
            <a:pPr lvl="1" algn="r" rtl="1"/>
            <a:r>
              <a:rPr lang="fa-IR" altLang="en-US" sz="2400" b="1" dirty="0" smtClean="0">
                <a:cs typeface="B Zar" panose="00000400000000000000" pitchFamily="2" charset="-78"/>
              </a:rPr>
              <a:t>ورزش (فضای سالم)</a:t>
            </a:r>
            <a:endParaRPr lang="fa-IR" altLang="en-US" sz="2400" b="1" dirty="0">
              <a:cs typeface="B Zar" panose="00000400000000000000" pitchFamily="2" charset="-78"/>
            </a:endParaRPr>
          </a:p>
          <a:p>
            <a:pPr lvl="1" algn="r" rtl="1">
              <a:buClr>
                <a:srgbClr val="FFFFFF"/>
              </a:buClr>
            </a:pPr>
            <a:r>
              <a:rPr lang="fa-IR" altLang="en-US" sz="2400" b="1" dirty="0" smtClean="0">
                <a:solidFill>
                  <a:srgbClr val="FFFFFF"/>
                </a:solidFill>
                <a:cs typeface="B Zar" panose="00000400000000000000" pitchFamily="2" charset="-78"/>
              </a:rPr>
              <a:t>زمیینه ارثی</a:t>
            </a:r>
            <a:endParaRPr lang="fa-IR" altLang="en-US" sz="2400" b="1" dirty="0">
              <a:solidFill>
                <a:srgbClr val="FFFFFF"/>
              </a:solidFill>
              <a:cs typeface="B Zar" panose="00000400000000000000" pitchFamily="2" charset="-78"/>
            </a:endParaRPr>
          </a:p>
          <a:p>
            <a:pPr lvl="1" algn="r" rtl="1">
              <a:buClr>
                <a:srgbClr val="FFFFFF"/>
              </a:buClr>
            </a:pPr>
            <a:r>
              <a:rPr lang="fa-IR" altLang="en-US" sz="2400" b="1" dirty="0" smtClean="0">
                <a:solidFill>
                  <a:srgbClr val="FFFFFF"/>
                </a:solidFill>
                <a:cs typeface="B Zar" panose="00000400000000000000" pitchFamily="2" charset="-78"/>
              </a:rPr>
              <a:t>رفتار نادرست والدین</a:t>
            </a:r>
          </a:p>
          <a:p>
            <a:pPr lvl="1" algn="r" rtl="1">
              <a:buClr>
                <a:srgbClr val="FFFFFF"/>
              </a:buClr>
            </a:pPr>
            <a:r>
              <a:rPr lang="fa-IR" altLang="en-US" b="1" dirty="0" smtClean="0">
                <a:solidFill>
                  <a:srgbClr val="FF0000"/>
                </a:solidFill>
                <a:cs typeface="B Zar" panose="00000400000000000000" pitchFamily="2" charset="-78"/>
              </a:rPr>
              <a:t>سبک فرزندپروری</a:t>
            </a:r>
            <a:endParaRPr lang="fa-IR" altLang="en-US" b="1" dirty="0">
              <a:solidFill>
                <a:srgbClr val="FF0000"/>
              </a:solidFill>
              <a:cs typeface="B Zar" panose="00000400000000000000" pitchFamily="2" charset="-78"/>
            </a:endParaRPr>
          </a:p>
          <a:p>
            <a:pPr lvl="1" algn="r" rtl="1"/>
            <a:endParaRPr lang="fa-IR" altLang="en-US" sz="2400" b="1" dirty="0">
              <a:cs typeface="B Zar" panose="00000400000000000000" pitchFamily="2" charset="-78"/>
            </a:endParaRPr>
          </a:p>
          <a:p>
            <a:pPr lvl="1" algn="r" rtl="1"/>
            <a:endParaRPr lang="en-US" altLang="en-US" sz="2400" b="1" dirty="0">
              <a:cs typeface="B Zar" panose="00000400000000000000" pitchFamily="2" charset="-78"/>
            </a:endParaRPr>
          </a:p>
        </p:txBody>
      </p:sp>
      <p:grpSp>
        <p:nvGrpSpPr>
          <p:cNvPr id="112713" name="Group 73"/>
          <p:cNvGrpSpPr>
            <a:grpSpLocks/>
          </p:cNvGrpSpPr>
          <p:nvPr/>
        </p:nvGrpSpPr>
        <p:grpSpPr bwMode="auto">
          <a:xfrm>
            <a:off x="5092705" y="1893888"/>
            <a:ext cx="461963" cy="2901950"/>
            <a:chOff x="2248" y="1193"/>
            <a:chExt cx="291" cy="1828"/>
          </a:xfrm>
        </p:grpSpPr>
        <p:sp>
          <p:nvSpPr>
            <p:cNvPr id="112693" name="AutoShape 53"/>
            <p:cNvSpPr>
              <a:spLocks noChangeArrowheads="1"/>
            </p:cNvSpPr>
            <p:nvPr/>
          </p:nvSpPr>
          <p:spPr bwMode="auto">
            <a:xfrm rot="7138999" flipH="1" flipV="1">
              <a:off x="1501" y="2000"/>
              <a:ext cx="1828" cy="213"/>
            </a:xfrm>
            <a:custGeom>
              <a:avLst/>
              <a:gdLst>
                <a:gd name="G0" fmla="+- 4576 0 0"/>
                <a:gd name="G1" fmla="+- 21600 0 4576"/>
                <a:gd name="G2" fmla="*/ 4576 1 2"/>
                <a:gd name="G3" fmla="+- 21600 0 G2"/>
                <a:gd name="G4" fmla="+/ 4576 21600 2"/>
                <a:gd name="G5" fmla="+/ G1 0 2"/>
                <a:gd name="G6" fmla="*/ 21600 21600 4576"/>
                <a:gd name="G7" fmla="*/ G6 1 2"/>
                <a:gd name="G8" fmla="+- 21600 0 G7"/>
                <a:gd name="G9" fmla="*/ 21600 1 2"/>
                <a:gd name="G10" fmla="+- 4576 0 G9"/>
                <a:gd name="G11" fmla="?: G10 G8 0"/>
                <a:gd name="G12" fmla="?: G10 G7 21600"/>
                <a:gd name="T0" fmla="*/ 19312 w 21600"/>
                <a:gd name="T1" fmla="*/ 10800 h 21600"/>
                <a:gd name="T2" fmla="*/ 10800 w 21600"/>
                <a:gd name="T3" fmla="*/ 21600 h 21600"/>
                <a:gd name="T4" fmla="*/ 2288 w 21600"/>
                <a:gd name="T5" fmla="*/ 10800 h 21600"/>
                <a:gd name="T6" fmla="*/ 10800 w 21600"/>
                <a:gd name="T7" fmla="*/ 0 h 21600"/>
                <a:gd name="T8" fmla="*/ 4088 w 21600"/>
                <a:gd name="T9" fmla="*/ 4088 h 21600"/>
                <a:gd name="T10" fmla="*/ 17512 w 21600"/>
                <a:gd name="T11" fmla="*/ 17512 h 21600"/>
              </a:gdLst>
              <a:ahLst/>
              <a:cxnLst>
                <a:cxn ang="0">
                  <a:pos x="T0" y="T1"/>
                </a:cxn>
                <a:cxn ang="0">
                  <a:pos x="T2" y="T3"/>
                </a:cxn>
                <a:cxn ang="0">
                  <a:pos x="T4" y="T5"/>
                </a:cxn>
                <a:cxn ang="0">
                  <a:pos x="T6" y="T7"/>
                </a:cxn>
              </a:cxnLst>
              <a:rect l="T8" t="T9" r="T10" b="T11"/>
              <a:pathLst>
                <a:path w="21600" h="21600">
                  <a:moveTo>
                    <a:pt x="0" y="0"/>
                  </a:moveTo>
                  <a:lnTo>
                    <a:pt x="4576" y="21600"/>
                  </a:lnTo>
                  <a:lnTo>
                    <a:pt x="17024" y="21600"/>
                  </a:lnTo>
                  <a:lnTo>
                    <a:pt x="21600" y="0"/>
                  </a:lnTo>
                  <a:close/>
                </a:path>
              </a:pathLst>
            </a:cu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12696" name="Text Box 56"/>
            <p:cNvSpPr txBox="1">
              <a:spLocks noChangeArrowheads="1"/>
            </p:cNvSpPr>
            <p:nvPr/>
          </p:nvSpPr>
          <p:spPr bwMode="auto">
            <a:xfrm rot="17902202">
              <a:off x="2215" y="1961"/>
              <a:ext cx="35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a-IR"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rPr>
                <a:t>هوا</a:t>
              </a:r>
              <a:endParaRPr kumimoji="0" lang="en-US"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endParaRPr>
            </a:p>
          </p:txBody>
        </p:sp>
      </p:grpSp>
      <p:grpSp>
        <p:nvGrpSpPr>
          <p:cNvPr id="112714" name="Group 74"/>
          <p:cNvGrpSpPr>
            <a:grpSpLocks/>
          </p:cNvGrpSpPr>
          <p:nvPr/>
        </p:nvGrpSpPr>
        <p:grpSpPr bwMode="auto">
          <a:xfrm>
            <a:off x="6264281" y="1901825"/>
            <a:ext cx="461963" cy="2895600"/>
            <a:chOff x="2986" y="1198"/>
            <a:chExt cx="291" cy="1824"/>
          </a:xfrm>
        </p:grpSpPr>
        <p:sp>
          <p:nvSpPr>
            <p:cNvPr id="112694" name="AutoShape 54"/>
            <p:cNvSpPr>
              <a:spLocks noChangeArrowheads="1"/>
            </p:cNvSpPr>
            <p:nvPr/>
          </p:nvSpPr>
          <p:spPr bwMode="auto">
            <a:xfrm rot="14461001" flipV="1">
              <a:off x="2198" y="2000"/>
              <a:ext cx="1824" cy="220"/>
            </a:xfrm>
            <a:custGeom>
              <a:avLst/>
              <a:gdLst>
                <a:gd name="G0" fmla="+- 4762 0 0"/>
                <a:gd name="G1" fmla="+- 21600 0 4762"/>
                <a:gd name="G2" fmla="*/ 4762 1 2"/>
                <a:gd name="G3" fmla="+- 21600 0 G2"/>
                <a:gd name="G4" fmla="+/ 4762 21600 2"/>
                <a:gd name="G5" fmla="+/ G1 0 2"/>
                <a:gd name="G6" fmla="*/ 21600 21600 4762"/>
                <a:gd name="G7" fmla="*/ G6 1 2"/>
                <a:gd name="G8" fmla="+- 21600 0 G7"/>
                <a:gd name="G9" fmla="*/ 21600 1 2"/>
                <a:gd name="G10" fmla="+- 4762 0 G9"/>
                <a:gd name="G11" fmla="?: G10 G8 0"/>
                <a:gd name="G12" fmla="?: G10 G7 21600"/>
                <a:gd name="T0" fmla="*/ 19219 w 21600"/>
                <a:gd name="T1" fmla="*/ 10800 h 21600"/>
                <a:gd name="T2" fmla="*/ 10800 w 21600"/>
                <a:gd name="T3" fmla="*/ 21600 h 21600"/>
                <a:gd name="T4" fmla="*/ 2381 w 21600"/>
                <a:gd name="T5" fmla="*/ 10800 h 21600"/>
                <a:gd name="T6" fmla="*/ 10800 w 21600"/>
                <a:gd name="T7" fmla="*/ 0 h 21600"/>
                <a:gd name="T8" fmla="*/ 4181 w 21600"/>
                <a:gd name="T9" fmla="*/ 4181 h 21600"/>
                <a:gd name="T10" fmla="*/ 17419 w 21600"/>
                <a:gd name="T11" fmla="*/ 17419 h 21600"/>
              </a:gdLst>
              <a:ahLst/>
              <a:cxnLst>
                <a:cxn ang="0">
                  <a:pos x="T0" y="T1"/>
                </a:cxn>
                <a:cxn ang="0">
                  <a:pos x="T2" y="T3"/>
                </a:cxn>
                <a:cxn ang="0">
                  <a:pos x="T4" y="T5"/>
                </a:cxn>
                <a:cxn ang="0">
                  <a:pos x="T6" y="T7"/>
                </a:cxn>
              </a:cxnLst>
              <a:rect l="T8" t="T9" r="T10" b="T11"/>
              <a:pathLst>
                <a:path w="21600" h="21600">
                  <a:moveTo>
                    <a:pt x="0" y="0"/>
                  </a:moveTo>
                  <a:lnTo>
                    <a:pt x="4762" y="21600"/>
                  </a:lnTo>
                  <a:lnTo>
                    <a:pt x="16838" y="21600"/>
                  </a:lnTo>
                  <a:lnTo>
                    <a:pt x="21600" y="0"/>
                  </a:lnTo>
                  <a:close/>
                </a:path>
              </a:pathLst>
            </a:cu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12697" name="Text Box 57"/>
            <p:cNvSpPr txBox="1">
              <a:spLocks noChangeArrowheads="1"/>
            </p:cNvSpPr>
            <p:nvPr/>
          </p:nvSpPr>
          <p:spPr bwMode="auto">
            <a:xfrm rot="3695091" flipH="1">
              <a:off x="2616" y="1946"/>
              <a:ext cx="103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a-IR"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rPr>
                <a:t>ماده سوختنی</a:t>
              </a:r>
              <a:endParaRPr kumimoji="0" lang="en-US"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endParaRPr>
            </a:p>
          </p:txBody>
        </p:sp>
      </p:grpSp>
      <p:grpSp>
        <p:nvGrpSpPr>
          <p:cNvPr id="112706" name="Group 66"/>
          <p:cNvGrpSpPr>
            <a:grpSpLocks noChangeAspect="1"/>
          </p:cNvGrpSpPr>
          <p:nvPr/>
        </p:nvGrpSpPr>
        <p:grpSpPr bwMode="auto">
          <a:xfrm>
            <a:off x="5097464" y="2570164"/>
            <a:ext cx="1608137" cy="1697037"/>
            <a:chOff x="2592" y="1776"/>
            <a:chExt cx="920" cy="864"/>
          </a:xfrm>
        </p:grpSpPr>
        <p:sp>
          <p:nvSpPr>
            <p:cNvPr id="112690" name="AutoShape 50"/>
            <p:cNvSpPr>
              <a:spLocks noChangeAspect="1" noChangeArrowheads="1"/>
            </p:cNvSpPr>
            <p:nvPr/>
          </p:nvSpPr>
          <p:spPr bwMode="auto">
            <a:xfrm>
              <a:off x="2592" y="1776"/>
              <a:ext cx="920" cy="816"/>
            </a:xfrm>
            <a:prstGeom prst="triangle">
              <a:avLst>
                <a:gd name="adj" fmla="val 50000"/>
              </a:avLst>
            </a:pr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pic>
          <p:nvPicPr>
            <p:cNvPr id="112705" name="Picture 65" descr="tn_fire204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 y="1920"/>
              <a:ext cx="720" cy="720"/>
            </a:xfrm>
            <a:prstGeom prst="rect">
              <a:avLst/>
            </a:prstGeom>
            <a:noFill/>
            <a:extLst>
              <a:ext uri="{909E8E84-426E-40DD-AFC4-6F175D3DCCD1}">
                <a14:hiddenFill xmlns:a14="http://schemas.microsoft.com/office/drawing/2010/main">
                  <a:solidFill>
                    <a:srgbClr val="FFFFFF"/>
                  </a:solidFill>
                </a14:hiddenFill>
              </a:ext>
            </a:extLst>
          </p:spPr>
        </p:pic>
      </p:grpSp>
      <p:sp>
        <p:nvSpPr>
          <p:cNvPr id="112710" name="Rectangle 70"/>
          <p:cNvSpPr>
            <a:spLocks noGrp="1" noChangeArrowheads="1"/>
          </p:cNvSpPr>
          <p:nvPr>
            <p:ph type="body" sz="half" idx="1"/>
          </p:nvPr>
        </p:nvSpPr>
        <p:spPr>
          <a:xfrm>
            <a:off x="1905000" y="1752600"/>
            <a:ext cx="3048000" cy="4152900"/>
          </a:xfrm>
          <a:noFill/>
          <a:ln/>
        </p:spPr>
        <p:txBody>
          <a:bodyPr/>
          <a:lstStyle/>
          <a:p>
            <a:pPr algn="r" rtl="1">
              <a:lnSpc>
                <a:spcPct val="90000"/>
              </a:lnSpc>
            </a:pPr>
            <a:r>
              <a:rPr lang="fa-IR" altLang="en-US" sz="2800" b="1" dirty="0">
                <a:solidFill>
                  <a:srgbClr val="FFFF00"/>
                </a:solidFill>
                <a:cs typeface="B Zar" panose="00000400000000000000" pitchFamily="2" charset="-78"/>
              </a:rPr>
              <a:t>دسترسی آسان به مواد اعم از الکل قلیان و ....</a:t>
            </a:r>
            <a:endParaRPr lang="en-US" altLang="en-US" sz="2800" b="1" dirty="0">
              <a:solidFill>
                <a:srgbClr val="FFFF00"/>
              </a:solidFill>
              <a:cs typeface="B Zar" panose="00000400000000000000" pitchFamily="2" charset="-78"/>
            </a:endParaRPr>
          </a:p>
          <a:p>
            <a:pPr lvl="1" algn="r" rtl="1">
              <a:lnSpc>
                <a:spcPct val="90000"/>
              </a:lnSpc>
            </a:pPr>
            <a:r>
              <a:rPr lang="fa-IR" altLang="en-US" sz="2400" b="1" dirty="0" smtClean="0">
                <a:cs typeface="B Zar" panose="00000400000000000000" pitchFamily="2" charset="-78"/>
              </a:rPr>
              <a:t>دسترسی فیزیکی</a:t>
            </a:r>
            <a:endParaRPr lang="fa-IR" altLang="en-US" sz="2400" b="1" dirty="0">
              <a:cs typeface="B Zar" panose="00000400000000000000" pitchFamily="2" charset="-78"/>
            </a:endParaRPr>
          </a:p>
          <a:p>
            <a:pPr lvl="1" algn="r" rtl="1">
              <a:lnSpc>
                <a:spcPct val="90000"/>
              </a:lnSpc>
            </a:pPr>
            <a:r>
              <a:rPr lang="fa-IR" altLang="en-US" sz="2400" b="1" dirty="0">
                <a:cs typeface="B Zar" panose="00000400000000000000" pitchFamily="2" charset="-78"/>
              </a:rPr>
              <a:t>دسترسی فرهنگی</a:t>
            </a:r>
          </a:p>
          <a:p>
            <a:pPr lvl="1" algn="r" rtl="1">
              <a:lnSpc>
                <a:spcPct val="90000"/>
              </a:lnSpc>
            </a:pPr>
            <a:r>
              <a:rPr lang="fa-IR" altLang="en-US" sz="2400" b="1" dirty="0">
                <a:cs typeface="B Zar" panose="00000400000000000000" pitchFamily="2" charset="-78"/>
              </a:rPr>
              <a:t>دسترسی مالی</a:t>
            </a:r>
          </a:p>
          <a:p>
            <a:pPr lvl="1" algn="r" rtl="1">
              <a:lnSpc>
                <a:spcPct val="90000"/>
              </a:lnSpc>
            </a:pPr>
            <a:r>
              <a:rPr lang="fa-IR" altLang="en-US" sz="2400" b="1" dirty="0" smtClean="0">
                <a:cs typeface="B Zar" panose="00000400000000000000" pitchFamily="2" charset="-78"/>
              </a:rPr>
              <a:t>دسترسی اجتماعی</a:t>
            </a:r>
          </a:p>
          <a:p>
            <a:pPr lvl="1" algn="r" rtl="1">
              <a:lnSpc>
                <a:spcPct val="90000"/>
              </a:lnSpc>
            </a:pPr>
            <a:r>
              <a:rPr lang="fa-IR" altLang="en-US" sz="2400" b="1" dirty="0" smtClean="0">
                <a:solidFill>
                  <a:srgbClr val="FF0000"/>
                </a:solidFill>
                <a:cs typeface="B Zar" panose="00000400000000000000" pitchFamily="2" charset="-78"/>
              </a:rPr>
              <a:t>وظایف دولتها</a:t>
            </a:r>
            <a:endParaRPr lang="en-US" altLang="en-US" sz="2400" b="1" dirty="0">
              <a:solidFill>
                <a:srgbClr val="FF0000"/>
              </a:solidFill>
              <a:cs typeface="B Zar" panose="00000400000000000000" pitchFamily="2" charset="-78"/>
            </a:endParaRPr>
          </a:p>
        </p:txBody>
      </p:sp>
      <p:sp>
        <p:nvSpPr>
          <p:cNvPr id="112711" name="Rectangle 71"/>
          <p:cNvSpPr>
            <a:spLocks noChangeArrowheads="1"/>
          </p:cNvSpPr>
          <p:nvPr/>
        </p:nvSpPr>
        <p:spPr bwMode="auto">
          <a:xfrm>
            <a:off x="3208133" y="4736089"/>
            <a:ext cx="454759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lr>
                <a:schemeClr val="tx2"/>
              </a:buClr>
              <a:buSzPct val="75000"/>
              <a:buFont typeface="Monotype Sorts" pitchFamily="2" charset="2"/>
              <a:buChar char="u"/>
              <a:defRPr sz="2800">
                <a:solidFill>
                  <a:schemeClr val="tx1"/>
                </a:solidFill>
                <a:latin typeface="Arial" panose="020B0604020202020204" pitchFamily="34" charset="0"/>
              </a:defRPr>
            </a:lvl1pPr>
            <a:lvl2pPr marL="742950" indent="-285750">
              <a:spcBef>
                <a:spcPct val="20000"/>
              </a:spcBef>
              <a:buClr>
                <a:schemeClr val="tx1"/>
              </a:buClr>
              <a:buSzPct val="100000"/>
              <a:buChar char="–"/>
              <a:defRPr sz="24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itchFamily="2" charset="2"/>
              <a:buChar char="v"/>
              <a:defRPr sz="2000">
                <a:solidFill>
                  <a:schemeClr val="tx1"/>
                </a:solidFill>
                <a:latin typeface="Arial" panose="020B0604020202020204" pitchFamily="34" charset="0"/>
              </a:defRPr>
            </a:lvl3pPr>
            <a:lvl4pPr marL="1600200" indent="-228600">
              <a:spcBef>
                <a:spcPct val="20000"/>
              </a:spcBef>
              <a:buClr>
                <a:schemeClr val="tx2"/>
              </a:buClr>
              <a:buSzPct val="100000"/>
              <a:buChar char="–"/>
              <a:defRPr>
                <a:solidFill>
                  <a:schemeClr val="tx1"/>
                </a:solidFill>
                <a:latin typeface="Arial" panose="020B0604020202020204" pitchFamily="34" charset="0"/>
              </a:defRPr>
            </a:lvl4pPr>
            <a:lvl5pPr marL="2057400" indent="-228600">
              <a:spcBef>
                <a:spcPct val="20000"/>
              </a:spcBef>
              <a:buClr>
                <a:schemeClr val="tx1"/>
              </a:buClr>
              <a:buSzPct val="10000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a:solidFill>
                  <a:schemeClr val="tx1"/>
                </a:solidFill>
                <a:latin typeface="Arial" panose="020B0604020202020204" pitchFamily="34" charset="0"/>
              </a:defRPr>
            </a:lvl9pPr>
          </a:lstStyle>
          <a:p>
            <a:pPr marL="342900" marR="0" lvl="0" indent="-342900" algn="r" defTabSz="914400" rtl="1" eaLnBrk="0" fontAlgn="base" latinLnBrk="0" hangingPunct="0">
              <a:lnSpc>
                <a:spcPct val="100000"/>
              </a:lnSpc>
              <a:spcBef>
                <a:spcPct val="20000"/>
              </a:spcBef>
              <a:spcAft>
                <a:spcPct val="0"/>
              </a:spcAft>
              <a:buClr>
                <a:srgbClr val="FFFF00"/>
              </a:buClr>
              <a:buSzPct val="75000"/>
              <a:buFont typeface="Monotype Sorts" pitchFamily="2" charset="2"/>
              <a:buChar char="u"/>
              <a:tabLst/>
              <a:defRPr/>
            </a:pPr>
            <a:r>
              <a:rPr kumimoji="0" lang="fa-IR" altLang="en-US" sz="2800" b="1" i="0" u="none" strike="noStrike" kern="1200" cap="none" spc="0" normalizeH="0" baseline="0" noProof="0" dirty="0">
                <a:ln>
                  <a:noFill/>
                </a:ln>
                <a:solidFill>
                  <a:srgbClr val="FFFF00"/>
                </a:solidFill>
                <a:effectLst/>
                <a:uLnTx/>
                <a:uFillTx/>
                <a:latin typeface="Arial"/>
                <a:ea typeface="+mn-ea"/>
                <a:cs typeface="B Zar" panose="00000400000000000000" pitchFamily="2" charset="-78"/>
              </a:rPr>
              <a:t>دوست و همدم</a:t>
            </a:r>
          </a:p>
          <a:p>
            <a:pPr marL="742950" marR="0" lvl="1" indent="-285750" algn="r" defTabSz="914400" rtl="1" eaLnBrk="0" fontAlgn="base" latinLnBrk="0" hangingPunct="0">
              <a:lnSpc>
                <a:spcPct val="90000"/>
              </a:lnSpc>
              <a:spcBef>
                <a:spcPct val="20000"/>
              </a:spcBef>
              <a:spcAft>
                <a:spcPct val="0"/>
              </a:spcAft>
              <a:buClr>
                <a:srgbClr val="FFFFFF"/>
              </a:buClr>
              <a:buSzPct val="100000"/>
              <a:buFontTx/>
              <a:buChar char="–"/>
              <a:tabLst/>
              <a:defRPr/>
            </a:pPr>
            <a:r>
              <a:rPr kumimoji="0" lang="fa-IR" altLang="en-US" sz="2400" b="1" i="0" u="none" strike="noStrike" kern="1200" cap="none" spc="0" normalizeH="0" baseline="0" noProof="0" dirty="0">
                <a:ln>
                  <a:noFill/>
                </a:ln>
                <a:solidFill>
                  <a:srgbClr val="FFFFFF"/>
                </a:solidFill>
                <a:effectLst/>
                <a:uLnTx/>
                <a:uFillTx/>
                <a:latin typeface="Arial"/>
                <a:ea typeface="+mn-ea"/>
                <a:cs typeface="B Zar" panose="00000400000000000000" pitchFamily="2" charset="-78"/>
              </a:rPr>
              <a:t>اقوام و بستگان</a:t>
            </a:r>
          </a:p>
          <a:p>
            <a:pPr marL="742950" marR="0" lvl="1" indent="-285750" algn="r" defTabSz="914400" rtl="1" eaLnBrk="0" fontAlgn="base" latinLnBrk="0" hangingPunct="0">
              <a:lnSpc>
                <a:spcPct val="90000"/>
              </a:lnSpc>
              <a:spcBef>
                <a:spcPct val="20000"/>
              </a:spcBef>
              <a:spcAft>
                <a:spcPct val="0"/>
              </a:spcAft>
              <a:buClr>
                <a:srgbClr val="FFFFFF"/>
              </a:buClr>
              <a:buSzPct val="100000"/>
              <a:buFontTx/>
              <a:buChar char="–"/>
              <a:tabLst/>
              <a:defRPr/>
            </a:pPr>
            <a:r>
              <a:rPr kumimoji="0" lang="fa-IR" altLang="en-US" sz="2400" b="1" i="0" u="none" strike="noStrike" kern="1200" cap="none" spc="0" normalizeH="0" baseline="0" noProof="0" dirty="0" smtClean="0">
                <a:ln>
                  <a:noFill/>
                </a:ln>
                <a:solidFill>
                  <a:srgbClr val="FFFFFF"/>
                </a:solidFill>
                <a:effectLst/>
                <a:uLnTx/>
                <a:uFillTx/>
                <a:latin typeface="Arial"/>
                <a:ea typeface="+mn-ea"/>
                <a:cs typeface="B Zar" panose="00000400000000000000" pitchFamily="2" charset="-78"/>
              </a:rPr>
              <a:t>همکلاس، بچه </a:t>
            </a:r>
            <a:r>
              <a:rPr kumimoji="0" lang="fa-IR" altLang="en-US" sz="2400" b="1" i="0" u="none" strike="noStrike" kern="1200" cap="none" spc="0" normalizeH="0" baseline="0" noProof="0" dirty="0">
                <a:ln>
                  <a:noFill/>
                </a:ln>
                <a:solidFill>
                  <a:srgbClr val="FFFFFF"/>
                </a:solidFill>
                <a:effectLst/>
                <a:uLnTx/>
                <a:uFillTx/>
                <a:latin typeface="Arial"/>
                <a:ea typeface="+mn-ea"/>
                <a:cs typeface="B Zar" panose="00000400000000000000" pitchFamily="2" charset="-78"/>
              </a:rPr>
              <a:t>محله</a:t>
            </a:r>
          </a:p>
          <a:p>
            <a:pPr marL="742950" marR="0" lvl="1" indent="-285750" algn="r" defTabSz="914400" rtl="1" eaLnBrk="0" fontAlgn="base" latinLnBrk="0" hangingPunct="0">
              <a:lnSpc>
                <a:spcPct val="90000"/>
              </a:lnSpc>
              <a:spcBef>
                <a:spcPct val="20000"/>
              </a:spcBef>
              <a:spcAft>
                <a:spcPct val="0"/>
              </a:spcAft>
              <a:buClr>
                <a:srgbClr val="FFFFFF"/>
              </a:buClr>
              <a:buSzPct val="100000"/>
              <a:buFontTx/>
              <a:buChar char="–"/>
              <a:tabLst/>
              <a:defRPr/>
            </a:pPr>
            <a:r>
              <a:rPr kumimoji="0" lang="fa-IR" altLang="en-US" sz="2400" b="1" i="0" u="none" strike="noStrike" kern="1200" cap="none" spc="0" normalizeH="0" baseline="0" noProof="0" dirty="0">
                <a:ln>
                  <a:noFill/>
                </a:ln>
                <a:solidFill>
                  <a:srgbClr val="FFFFFF"/>
                </a:solidFill>
                <a:effectLst/>
                <a:uLnTx/>
                <a:uFillTx/>
                <a:latin typeface="Arial"/>
                <a:ea typeface="+mn-ea"/>
                <a:cs typeface="B Zar" panose="00000400000000000000" pitchFamily="2" charset="-78"/>
              </a:rPr>
              <a:t>دنیای مجازی و </a:t>
            </a:r>
            <a:r>
              <a:rPr kumimoji="0" lang="fa-IR" altLang="en-US" sz="2400" b="1" i="0" u="none" strike="noStrike" kern="1200" cap="none" spc="0" normalizeH="0" baseline="0" noProof="0" dirty="0" smtClean="0">
                <a:ln>
                  <a:noFill/>
                </a:ln>
                <a:solidFill>
                  <a:srgbClr val="FFFFFF"/>
                </a:solidFill>
                <a:effectLst/>
                <a:uLnTx/>
                <a:uFillTx/>
                <a:latin typeface="Arial"/>
                <a:ea typeface="+mn-ea"/>
                <a:cs typeface="B Zar" panose="00000400000000000000" pitchFamily="2" charset="-78"/>
              </a:rPr>
              <a:t>.....</a:t>
            </a:r>
          </a:p>
          <a:p>
            <a:pPr marL="742950" marR="0" lvl="1" indent="-285750" algn="r" defTabSz="914400" rtl="1" eaLnBrk="0" fontAlgn="base" latinLnBrk="0" hangingPunct="0">
              <a:lnSpc>
                <a:spcPct val="90000"/>
              </a:lnSpc>
              <a:spcBef>
                <a:spcPct val="20000"/>
              </a:spcBef>
              <a:spcAft>
                <a:spcPct val="0"/>
              </a:spcAft>
              <a:buClr>
                <a:srgbClr val="FFFFFF"/>
              </a:buClr>
              <a:buSzPct val="100000"/>
              <a:buFontTx/>
              <a:buChar char="–"/>
              <a:tabLst/>
              <a:defRPr/>
            </a:pPr>
            <a:r>
              <a:rPr lang="fa-IR" altLang="en-US" sz="2800" b="1" dirty="0" smtClean="0">
                <a:solidFill>
                  <a:srgbClr val="FF0000"/>
                </a:solidFill>
                <a:latin typeface="Arial"/>
                <a:cs typeface="B Zar" panose="00000400000000000000" pitchFamily="2" charset="-78"/>
              </a:rPr>
              <a:t>نظارت و دوستی با فرزند</a:t>
            </a:r>
            <a:r>
              <a:rPr kumimoji="0" lang="fa-IR" altLang="en-US" sz="2400" b="1" i="0" u="none" strike="noStrike" kern="1200" cap="none" spc="0" normalizeH="0" baseline="0" noProof="0" dirty="0" smtClean="0">
                <a:ln>
                  <a:noFill/>
                </a:ln>
                <a:solidFill>
                  <a:srgbClr val="FF0000"/>
                </a:solidFill>
                <a:effectLst/>
                <a:uLnTx/>
                <a:uFillTx/>
                <a:latin typeface="Arial"/>
                <a:ea typeface="+mn-ea"/>
                <a:cs typeface="B Zar" panose="00000400000000000000" pitchFamily="2" charset="-78"/>
              </a:rPr>
              <a:t>.</a:t>
            </a:r>
            <a:endParaRPr kumimoji="0" lang="en-US" altLang="en-US" sz="2400" b="1" i="0" u="none" strike="noStrike" kern="1200" cap="none" spc="0" normalizeH="0" baseline="0" noProof="0" dirty="0">
              <a:ln>
                <a:noFill/>
              </a:ln>
              <a:solidFill>
                <a:srgbClr val="FF0000"/>
              </a:solidFill>
              <a:effectLst/>
              <a:uLnTx/>
              <a:uFillTx/>
              <a:latin typeface="Arial"/>
              <a:ea typeface="+mn-ea"/>
              <a:cs typeface="B Zar" panose="00000400000000000000" pitchFamily="2" charset="-78"/>
            </a:endParaRPr>
          </a:p>
          <a:p>
            <a:pPr marL="0" marR="0" lvl="0" indent="0" algn="r" defTabSz="914400" rtl="1" eaLnBrk="0" fontAlgn="base" latinLnBrk="0" hangingPunct="0">
              <a:lnSpc>
                <a:spcPct val="100000"/>
              </a:lnSpc>
              <a:spcBef>
                <a:spcPct val="20000"/>
              </a:spcBef>
              <a:spcAft>
                <a:spcPct val="0"/>
              </a:spcAft>
              <a:buClr>
                <a:srgbClr val="FFFF00"/>
              </a:buClr>
              <a:buSzPct val="75000"/>
              <a:buFont typeface="Monotype Sorts" pitchFamily="2" charset="2"/>
              <a:buNone/>
              <a:tabLst/>
              <a:defRPr/>
            </a:pPr>
            <a:endParaRPr kumimoji="0" lang="en-US" altLang="en-US" sz="2800" b="1" i="0" u="none" strike="noStrike" kern="1200" cap="none" spc="0" normalizeH="0" baseline="0" noProof="0" dirty="0">
              <a:ln>
                <a:noFill/>
              </a:ln>
              <a:solidFill>
                <a:srgbClr val="FFFF00"/>
              </a:solidFill>
              <a:effectLst/>
              <a:uLnTx/>
              <a:uFillTx/>
              <a:latin typeface="Arial"/>
              <a:ea typeface="+mn-ea"/>
              <a:cs typeface="B Zar" panose="00000400000000000000" pitchFamily="2" charset="-78"/>
            </a:endParaRPr>
          </a:p>
        </p:txBody>
      </p:sp>
      <p:grpSp>
        <p:nvGrpSpPr>
          <p:cNvPr id="112715" name="Group 75"/>
          <p:cNvGrpSpPr>
            <a:grpSpLocks/>
          </p:cNvGrpSpPr>
          <p:nvPr/>
        </p:nvGrpSpPr>
        <p:grpSpPr bwMode="auto">
          <a:xfrm>
            <a:off x="4494214" y="4141793"/>
            <a:ext cx="2820987" cy="493713"/>
            <a:chOff x="1871" y="2609"/>
            <a:chExt cx="1777" cy="311"/>
          </a:xfrm>
        </p:grpSpPr>
        <p:sp>
          <p:nvSpPr>
            <p:cNvPr id="112712" name="AutoShape 72"/>
            <p:cNvSpPr>
              <a:spLocks noChangeArrowheads="1"/>
            </p:cNvSpPr>
            <p:nvPr/>
          </p:nvSpPr>
          <p:spPr bwMode="auto">
            <a:xfrm rot="-5567" flipH="1" flipV="1">
              <a:off x="1871" y="2609"/>
              <a:ext cx="1777" cy="241"/>
            </a:xfrm>
            <a:custGeom>
              <a:avLst/>
              <a:gdLst>
                <a:gd name="G0" fmla="+- 4576 0 0"/>
                <a:gd name="G1" fmla="+- 21600 0 4576"/>
                <a:gd name="G2" fmla="*/ 4576 1 2"/>
                <a:gd name="G3" fmla="+- 21600 0 G2"/>
                <a:gd name="G4" fmla="+/ 4576 21600 2"/>
                <a:gd name="G5" fmla="+/ G1 0 2"/>
                <a:gd name="G6" fmla="*/ 21600 21600 4576"/>
                <a:gd name="G7" fmla="*/ G6 1 2"/>
                <a:gd name="G8" fmla="+- 21600 0 G7"/>
                <a:gd name="G9" fmla="*/ 21600 1 2"/>
                <a:gd name="G10" fmla="+- 4576 0 G9"/>
                <a:gd name="G11" fmla="?: G10 G8 0"/>
                <a:gd name="G12" fmla="?: G10 G7 21600"/>
                <a:gd name="T0" fmla="*/ 19312 w 21600"/>
                <a:gd name="T1" fmla="*/ 10800 h 21600"/>
                <a:gd name="T2" fmla="*/ 10800 w 21600"/>
                <a:gd name="T3" fmla="*/ 21600 h 21600"/>
                <a:gd name="T4" fmla="*/ 2288 w 21600"/>
                <a:gd name="T5" fmla="*/ 10800 h 21600"/>
                <a:gd name="T6" fmla="*/ 10800 w 21600"/>
                <a:gd name="T7" fmla="*/ 0 h 21600"/>
                <a:gd name="T8" fmla="*/ 4088 w 21600"/>
                <a:gd name="T9" fmla="*/ 4088 h 21600"/>
                <a:gd name="T10" fmla="*/ 17512 w 21600"/>
                <a:gd name="T11" fmla="*/ 17512 h 21600"/>
              </a:gdLst>
              <a:ahLst/>
              <a:cxnLst>
                <a:cxn ang="0">
                  <a:pos x="T0" y="T1"/>
                </a:cxn>
                <a:cxn ang="0">
                  <a:pos x="T2" y="T3"/>
                </a:cxn>
                <a:cxn ang="0">
                  <a:pos x="T4" y="T5"/>
                </a:cxn>
                <a:cxn ang="0">
                  <a:pos x="T6" y="T7"/>
                </a:cxn>
              </a:cxnLst>
              <a:rect l="T8" t="T9" r="T10" b="T11"/>
              <a:pathLst>
                <a:path w="21600" h="21600">
                  <a:moveTo>
                    <a:pt x="0" y="0"/>
                  </a:moveTo>
                  <a:lnTo>
                    <a:pt x="4576" y="21600"/>
                  </a:lnTo>
                  <a:lnTo>
                    <a:pt x="17024" y="21600"/>
                  </a:lnTo>
                  <a:lnTo>
                    <a:pt x="21600" y="0"/>
                  </a:lnTo>
                  <a:close/>
                </a:path>
              </a:pathLst>
            </a:custGeom>
            <a:solidFill>
              <a:schemeClr val="accent1"/>
            </a:solidFill>
            <a:ln w="127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12698" name="Text Box 58"/>
            <p:cNvSpPr txBox="1">
              <a:spLocks noChangeArrowheads="1"/>
            </p:cNvSpPr>
            <p:nvPr/>
          </p:nvSpPr>
          <p:spPr bwMode="auto">
            <a:xfrm rot="1131" flipH="1">
              <a:off x="2533" y="2629"/>
              <a:ext cx="47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a-IR"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rPr>
                <a:t>جرقه</a:t>
              </a:r>
              <a:endParaRPr kumimoji="0" lang="en-US" altLang="en-US" sz="2400" b="1" i="0" u="none" strike="noStrike" kern="1200" cap="none" spc="0" normalizeH="0" baseline="0" noProof="0" dirty="0">
                <a:ln>
                  <a:noFill/>
                </a:ln>
                <a:solidFill>
                  <a:srgbClr val="114FFB"/>
                </a:solidFill>
                <a:effectLst/>
                <a:uLnTx/>
                <a:uFillTx/>
                <a:latin typeface="Arial"/>
                <a:ea typeface="+mn-ea"/>
                <a:cs typeface="B Zar" panose="00000400000000000000" pitchFamily="2" charset="-78"/>
              </a:endParaRPr>
            </a:p>
          </p:txBody>
        </p:sp>
      </p:grpSp>
      <p:pic>
        <p:nvPicPr>
          <p:cNvPr id="19" name="Picture 9" descr="j0217468(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89" y="4687887"/>
            <a:ext cx="1466850" cy="21304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h01149_(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5733" y="4905375"/>
            <a:ext cx="1490663" cy="16954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8501063" y="40750"/>
            <a:ext cx="2147782" cy="1458413"/>
          </a:xfrm>
          <a:prstGeom prst="rect">
            <a:avLst/>
          </a:prstGeom>
        </p:spPr>
      </p:pic>
    </p:spTree>
    <p:extLst>
      <p:ext uri="{BB962C8B-B14F-4D97-AF65-F5344CB8AC3E}">
        <p14:creationId xmlns:p14="http://schemas.microsoft.com/office/powerpoint/2010/main" val="310527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2714"/>
                                        </p:tgtEl>
                                        <p:attrNameLst>
                                          <p:attrName>style.visibility</p:attrName>
                                        </p:attrNameLst>
                                      </p:cBhvr>
                                      <p:to>
                                        <p:strVal val="visible"/>
                                      </p:to>
                                    </p:set>
                                    <p:anim calcmode="lin" valueType="num">
                                      <p:cBhvr>
                                        <p:cTn id="7" dur="1000" fill="hold"/>
                                        <p:tgtEl>
                                          <p:spTgt spid="112714"/>
                                        </p:tgtEl>
                                        <p:attrNameLst>
                                          <p:attrName>ppt_w</p:attrName>
                                        </p:attrNameLst>
                                      </p:cBhvr>
                                      <p:tavLst>
                                        <p:tav tm="0">
                                          <p:val>
                                            <p:fltVal val="0"/>
                                          </p:val>
                                        </p:tav>
                                        <p:tav tm="100000">
                                          <p:val>
                                            <p:strVal val="#ppt_w"/>
                                          </p:val>
                                        </p:tav>
                                      </p:tavLst>
                                    </p:anim>
                                    <p:anim calcmode="lin" valueType="num">
                                      <p:cBhvr>
                                        <p:cTn id="8" dur="1000" fill="hold"/>
                                        <p:tgtEl>
                                          <p:spTgt spid="112714"/>
                                        </p:tgtEl>
                                        <p:attrNameLst>
                                          <p:attrName>ppt_h</p:attrName>
                                        </p:attrNameLst>
                                      </p:cBhvr>
                                      <p:tavLst>
                                        <p:tav tm="0">
                                          <p:val>
                                            <p:fltVal val="0"/>
                                          </p:val>
                                        </p:tav>
                                        <p:tav tm="100000">
                                          <p:val>
                                            <p:strVal val="#ppt_h"/>
                                          </p:val>
                                        </p:tav>
                                      </p:tavLst>
                                    </p:anim>
                                    <p:anim calcmode="lin" valueType="num">
                                      <p:cBhvr>
                                        <p:cTn id="9" dur="1000" fill="hold"/>
                                        <p:tgtEl>
                                          <p:spTgt spid="1127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7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2708">
                                            <p:txEl>
                                              <p:pRg st="0" end="0"/>
                                            </p:txEl>
                                          </p:spTgt>
                                        </p:tgtEl>
                                        <p:attrNameLst>
                                          <p:attrName>style.visibility</p:attrName>
                                        </p:attrNameLst>
                                      </p:cBhvr>
                                      <p:to>
                                        <p:strVal val="visible"/>
                                      </p:to>
                                    </p:set>
                                    <p:animEffect transition="in" filter="dissolve">
                                      <p:cBhvr>
                                        <p:cTn id="15" dur="500"/>
                                        <p:tgtEl>
                                          <p:spTgt spid="112708">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2708">
                                            <p:txEl>
                                              <p:pRg st="1" end="1"/>
                                            </p:txEl>
                                          </p:spTgt>
                                        </p:tgtEl>
                                        <p:attrNameLst>
                                          <p:attrName>style.visibility</p:attrName>
                                        </p:attrNameLst>
                                      </p:cBhvr>
                                      <p:to>
                                        <p:strVal val="visible"/>
                                      </p:to>
                                    </p:set>
                                    <p:animEffect transition="in" filter="dissolve">
                                      <p:cBhvr>
                                        <p:cTn id="18" dur="500"/>
                                        <p:tgtEl>
                                          <p:spTgt spid="112708">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2708">
                                            <p:txEl>
                                              <p:pRg st="2" end="2"/>
                                            </p:txEl>
                                          </p:spTgt>
                                        </p:tgtEl>
                                        <p:attrNameLst>
                                          <p:attrName>style.visibility</p:attrName>
                                        </p:attrNameLst>
                                      </p:cBhvr>
                                      <p:to>
                                        <p:strVal val="visible"/>
                                      </p:to>
                                    </p:set>
                                    <p:animEffect transition="in" filter="dissolve">
                                      <p:cBhvr>
                                        <p:cTn id="21" dur="500"/>
                                        <p:tgtEl>
                                          <p:spTgt spid="112708">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2708">
                                            <p:txEl>
                                              <p:pRg st="3" end="3"/>
                                            </p:txEl>
                                          </p:spTgt>
                                        </p:tgtEl>
                                        <p:attrNameLst>
                                          <p:attrName>style.visibility</p:attrName>
                                        </p:attrNameLst>
                                      </p:cBhvr>
                                      <p:to>
                                        <p:strVal val="visible"/>
                                      </p:to>
                                    </p:set>
                                    <p:animEffect transition="in" filter="dissolve">
                                      <p:cBhvr>
                                        <p:cTn id="24" dur="500"/>
                                        <p:tgtEl>
                                          <p:spTgt spid="112708">
                                            <p:txEl>
                                              <p:pRg st="3" end="3"/>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12708">
                                            <p:txEl>
                                              <p:pRg st="4" end="4"/>
                                            </p:txEl>
                                          </p:spTgt>
                                        </p:tgtEl>
                                        <p:attrNameLst>
                                          <p:attrName>style.visibility</p:attrName>
                                        </p:attrNameLst>
                                      </p:cBhvr>
                                      <p:to>
                                        <p:strVal val="visible"/>
                                      </p:to>
                                    </p:set>
                                    <p:animEffect transition="in" filter="dissolve">
                                      <p:cBhvr>
                                        <p:cTn id="27" dur="500"/>
                                        <p:tgtEl>
                                          <p:spTgt spid="112708">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2708">
                                            <p:txEl>
                                              <p:pRg st="5" end="5"/>
                                            </p:txEl>
                                          </p:spTgt>
                                        </p:tgtEl>
                                        <p:attrNameLst>
                                          <p:attrName>style.visibility</p:attrName>
                                        </p:attrNameLst>
                                      </p:cBhvr>
                                      <p:to>
                                        <p:strVal val="visible"/>
                                      </p:to>
                                    </p:set>
                                    <p:animEffect transition="in" filter="dissolve">
                                      <p:cBhvr>
                                        <p:cTn id="30" dur="500"/>
                                        <p:tgtEl>
                                          <p:spTgt spid="112708">
                                            <p:txEl>
                                              <p:pRg st="5" end="5"/>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12708">
                                            <p:txEl>
                                              <p:pRg st="6" end="6"/>
                                            </p:txEl>
                                          </p:spTgt>
                                        </p:tgtEl>
                                        <p:attrNameLst>
                                          <p:attrName>style.visibility</p:attrName>
                                        </p:attrNameLst>
                                      </p:cBhvr>
                                      <p:to>
                                        <p:strVal val="visible"/>
                                      </p:to>
                                    </p:set>
                                    <p:animEffect transition="in" filter="dissolve">
                                      <p:cBhvr>
                                        <p:cTn id="33" dur="500"/>
                                        <p:tgtEl>
                                          <p:spTgt spid="112708">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nodeType="clickEffect">
                                  <p:stCondLst>
                                    <p:cond delay="0"/>
                                  </p:stCondLst>
                                  <p:childTnLst>
                                    <p:set>
                                      <p:cBhvr>
                                        <p:cTn id="37" dur="1" fill="hold">
                                          <p:stCondLst>
                                            <p:cond delay="0"/>
                                          </p:stCondLst>
                                        </p:cTn>
                                        <p:tgtEl>
                                          <p:spTgt spid="112713"/>
                                        </p:tgtEl>
                                        <p:attrNameLst>
                                          <p:attrName>style.visibility</p:attrName>
                                        </p:attrNameLst>
                                      </p:cBhvr>
                                      <p:to>
                                        <p:strVal val="visible"/>
                                      </p:to>
                                    </p:set>
                                    <p:anim calcmode="lin" valueType="num">
                                      <p:cBhvr>
                                        <p:cTn id="38" dur="1000" fill="hold"/>
                                        <p:tgtEl>
                                          <p:spTgt spid="112713"/>
                                        </p:tgtEl>
                                        <p:attrNameLst>
                                          <p:attrName>ppt_w</p:attrName>
                                        </p:attrNameLst>
                                      </p:cBhvr>
                                      <p:tavLst>
                                        <p:tav tm="0">
                                          <p:val>
                                            <p:fltVal val="0"/>
                                          </p:val>
                                        </p:tav>
                                        <p:tav tm="100000">
                                          <p:val>
                                            <p:strVal val="#ppt_w"/>
                                          </p:val>
                                        </p:tav>
                                      </p:tavLst>
                                    </p:anim>
                                    <p:anim calcmode="lin" valueType="num">
                                      <p:cBhvr>
                                        <p:cTn id="39" dur="1000" fill="hold"/>
                                        <p:tgtEl>
                                          <p:spTgt spid="112713"/>
                                        </p:tgtEl>
                                        <p:attrNameLst>
                                          <p:attrName>ppt_h</p:attrName>
                                        </p:attrNameLst>
                                      </p:cBhvr>
                                      <p:tavLst>
                                        <p:tav tm="0">
                                          <p:val>
                                            <p:fltVal val="0"/>
                                          </p:val>
                                        </p:tav>
                                        <p:tav tm="100000">
                                          <p:val>
                                            <p:strVal val="#ppt_h"/>
                                          </p:val>
                                        </p:tav>
                                      </p:tavLst>
                                    </p:anim>
                                    <p:anim calcmode="lin" valueType="num">
                                      <p:cBhvr>
                                        <p:cTn id="40" dur="1000" fill="hold"/>
                                        <p:tgtEl>
                                          <p:spTgt spid="112713"/>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127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12710">
                                            <p:txEl>
                                              <p:pRg st="0" end="0"/>
                                            </p:txEl>
                                          </p:spTgt>
                                        </p:tgtEl>
                                        <p:attrNameLst>
                                          <p:attrName>style.visibility</p:attrName>
                                        </p:attrNameLst>
                                      </p:cBhvr>
                                      <p:to>
                                        <p:strVal val="visible"/>
                                      </p:to>
                                    </p:set>
                                    <p:animEffect transition="in" filter="dissolve">
                                      <p:cBhvr>
                                        <p:cTn id="46" dur="500"/>
                                        <p:tgtEl>
                                          <p:spTgt spid="112710">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12710">
                                            <p:txEl>
                                              <p:pRg st="1" end="1"/>
                                            </p:txEl>
                                          </p:spTgt>
                                        </p:tgtEl>
                                        <p:attrNameLst>
                                          <p:attrName>style.visibility</p:attrName>
                                        </p:attrNameLst>
                                      </p:cBhvr>
                                      <p:to>
                                        <p:strVal val="visible"/>
                                      </p:to>
                                    </p:set>
                                    <p:animEffect transition="in" filter="dissolve">
                                      <p:cBhvr>
                                        <p:cTn id="49" dur="500"/>
                                        <p:tgtEl>
                                          <p:spTgt spid="112710">
                                            <p:txEl>
                                              <p:pRg st="1" end="1"/>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12710">
                                            <p:txEl>
                                              <p:pRg st="2" end="2"/>
                                            </p:txEl>
                                          </p:spTgt>
                                        </p:tgtEl>
                                        <p:attrNameLst>
                                          <p:attrName>style.visibility</p:attrName>
                                        </p:attrNameLst>
                                      </p:cBhvr>
                                      <p:to>
                                        <p:strVal val="visible"/>
                                      </p:to>
                                    </p:set>
                                    <p:animEffect transition="in" filter="dissolve">
                                      <p:cBhvr>
                                        <p:cTn id="52" dur="500"/>
                                        <p:tgtEl>
                                          <p:spTgt spid="112710">
                                            <p:txEl>
                                              <p:pRg st="2" end="2"/>
                                            </p:txEl>
                                          </p:spTgt>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12710">
                                            <p:txEl>
                                              <p:pRg st="3" end="3"/>
                                            </p:txEl>
                                          </p:spTgt>
                                        </p:tgtEl>
                                        <p:attrNameLst>
                                          <p:attrName>style.visibility</p:attrName>
                                        </p:attrNameLst>
                                      </p:cBhvr>
                                      <p:to>
                                        <p:strVal val="visible"/>
                                      </p:to>
                                    </p:set>
                                    <p:animEffect transition="in" filter="dissolve">
                                      <p:cBhvr>
                                        <p:cTn id="55" dur="500"/>
                                        <p:tgtEl>
                                          <p:spTgt spid="112710">
                                            <p:txEl>
                                              <p:pRg st="3" end="3"/>
                                            </p:txEl>
                                          </p:spTgt>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12710">
                                            <p:txEl>
                                              <p:pRg st="4" end="4"/>
                                            </p:txEl>
                                          </p:spTgt>
                                        </p:tgtEl>
                                        <p:attrNameLst>
                                          <p:attrName>style.visibility</p:attrName>
                                        </p:attrNameLst>
                                      </p:cBhvr>
                                      <p:to>
                                        <p:strVal val="visible"/>
                                      </p:to>
                                    </p:set>
                                    <p:animEffect transition="in" filter="dissolve">
                                      <p:cBhvr>
                                        <p:cTn id="58" dur="500"/>
                                        <p:tgtEl>
                                          <p:spTgt spid="112710">
                                            <p:txEl>
                                              <p:pRg st="4" end="4"/>
                                            </p:txEl>
                                          </p:spTgt>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12710">
                                            <p:txEl>
                                              <p:pRg st="5" end="5"/>
                                            </p:txEl>
                                          </p:spTgt>
                                        </p:tgtEl>
                                        <p:attrNameLst>
                                          <p:attrName>style.visibility</p:attrName>
                                        </p:attrNameLst>
                                      </p:cBhvr>
                                      <p:to>
                                        <p:strVal val="visible"/>
                                      </p:to>
                                    </p:set>
                                    <p:animEffect transition="in" filter="dissolve">
                                      <p:cBhvr>
                                        <p:cTn id="61" dur="500"/>
                                        <p:tgtEl>
                                          <p:spTgt spid="112710">
                                            <p:txEl>
                                              <p:pRg st="5" end="5"/>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112715"/>
                                        </p:tgtEl>
                                        <p:attrNameLst>
                                          <p:attrName>style.visibility</p:attrName>
                                        </p:attrNameLst>
                                      </p:cBhvr>
                                      <p:to>
                                        <p:strVal val="visible"/>
                                      </p:to>
                                    </p:set>
                                    <p:anim calcmode="lin" valueType="num">
                                      <p:cBhvr>
                                        <p:cTn id="66" dur="1000" fill="hold"/>
                                        <p:tgtEl>
                                          <p:spTgt spid="112715"/>
                                        </p:tgtEl>
                                        <p:attrNameLst>
                                          <p:attrName>ppt_w</p:attrName>
                                        </p:attrNameLst>
                                      </p:cBhvr>
                                      <p:tavLst>
                                        <p:tav tm="0">
                                          <p:val>
                                            <p:fltVal val="0"/>
                                          </p:val>
                                        </p:tav>
                                        <p:tav tm="100000">
                                          <p:val>
                                            <p:strVal val="#ppt_w"/>
                                          </p:val>
                                        </p:tav>
                                      </p:tavLst>
                                    </p:anim>
                                    <p:anim calcmode="lin" valueType="num">
                                      <p:cBhvr>
                                        <p:cTn id="67" dur="1000" fill="hold"/>
                                        <p:tgtEl>
                                          <p:spTgt spid="112715"/>
                                        </p:tgtEl>
                                        <p:attrNameLst>
                                          <p:attrName>ppt_h</p:attrName>
                                        </p:attrNameLst>
                                      </p:cBhvr>
                                      <p:tavLst>
                                        <p:tav tm="0">
                                          <p:val>
                                            <p:fltVal val="0"/>
                                          </p:val>
                                        </p:tav>
                                        <p:tav tm="100000">
                                          <p:val>
                                            <p:strVal val="#ppt_h"/>
                                          </p:val>
                                        </p:tav>
                                      </p:tavLst>
                                    </p:anim>
                                    <p:anim calcmode="lin" valueType="num">
                                      <p:cBhvr>
                                        <p:cTn id="68" dur="1000" fill="hold"/>
                                        <p:tgtEl>
                                          <p:spTgt spid="112715"/>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127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12711"/>
                                        </p:tgtEl>
                                        <p:attrNameLst>
                                          <p:attrName>style.visibility</p:attrName>
                                        </p:attrNameLst>
                                      </p:cBhvr>
                                      <p:to>
                                        <p:strVal val="visible"/>
                                      </p:to>
                                    </p:set>
                                    <p:animEffect transition="in" filter="dissolve">
                                      <p:cBhvr>
                                        <p:cTn id="74" dur="500"/>
                                        <p:tgtEl>
                                          <p:spTgt spid="11271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nodeType="clickEffect">
                                  <p:stCondLst>
                                    <p:cond delay="0"/>
                                  </p:stCondLst>
                                  <p:childTnLst>
                                    <p:set>
                                      <p:cBhvr>
                                        <p:cTn id="78" dur="1" fill="hold">
                                          <p:stCondLst>
                                            <p:cond delay="0"/>
                                          </p:stCondLst>
                                        </p:cTn>
                                        <p:tgtEl>
                                          <p:spTgt spid="112706"/>
                                        </p:tgtEl>
                                        <p:attrNameLst>
                                          <p:attrName>style.visibility</p:attrName>
                                        </p:attrNameLst>
                                      </p:cBhvr>
                                      <p:to>
                                        <p:strVal val="visible"/>
                                      </p:to>
                                    </p:set>
                                    <p:animEffect transition="in" filter="dissolve">
                                      <p:cBhvr>
                                        <p:cTn id="79" dur="500"/>
                                        <p:tgtEl>
                                          <p:spTgt spid="11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8" grpId="0" build="p" autoUpdateAnimBg="0"/>
      <p:bldP spid="112710" grpId="0" build="p" autoUpdateAnimBg="0"/>
      <p:bldP spid="11271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valentines"/>
          <p:cNvPicPr>
            <a:picLocks noChangeAspect="1" noChangeArrowheads="1"/>
          </p:cNvPicPr>
          <p:nvPr/>
        </p:nvPicPr>
        <p:blipFill>
          <a:blip r:embed="rId2" cstate="print">
            <a:lum bright="-6000"/>
          </a:blip>
          <a:srcRect/>
          <a:stretch>
            <a:fillRect/>
          </a:stretch>
        </p:blipFill>
        <p:spPr bwMode="auto">
          <a:xfrm>
            <a:off x="1524001" y="0"/>
            <a:ext cx="9324975" cy="6858000"/>
          </a:xfrm>
          <a:prstGeom prst="rect">
            <a:avLst/>
          </a:prstGeom>
          <a:noFill/>
          <a:ln w="9525">
            <a:noFill/>
            <a:miter lim="800000"/>
            <a:headEnd/>
            <a:tailEnd/>
          </a:ln>
        </p:spPr>
      </p:pic>
      <p:sp>
        <p:nvSpPr>
          <p:cNvPr id="3" name="TextBox 2"/>
          <p:cNvSpPr txBox="1"/>
          <p:nvPr/>
        </p:nvSpPr>
        <p:spPr>
          <a:xfrm>
            <a:off x="2667001" y="2286000"/>
            <a:ext cx="2108269" cy="1107996"/>
          </a:xfrm>
          <a:prstGeom prst="rect">
            <a:avLst/>
          </a:prstGeom>
          <a:noFill/>
        </p:spPr>
        <p:txBody>
          <a:bodyPr wrap="none" rtlCol="0">
            <a:spAutoFit/>
          </a:bodyPr>
          <a:lstStyle/>
          <a:p>
            <a:pPr defTabSz="914400"/>
            <a:r>
              <a:rPr lang="fa-IR" sz="6600" dirty="0">
                <a:solidFill>
                  <a:srgbClr val="0070C0"/>
                </a:solidFill>
                <a:latin typeface="Calibri"/>
                <a:cs typeface="B Zar" pitchFamily="2" charset="-78"/>
              </a:rPr>
              <a:t>متشکرم</a:t>
            </a:r>
            <a:endParaRPr lang="en-US" sz="6600" dirty="0">
              <a:solidFill>
                <a:srgbClr val="0070C0"/>
              </a:solidFill>
              <a:latin typeface="Calibri"/>
              <a:cs typeface="B Zar" pitchFamily="2" charset="-78"/>
            </a:endParaRPr>
          </a:p>
        </p:txBody>
      </p:sp>
    </p:spTree>
    <p:extLst>
      <p:ext uri="{BB962C8B-B14F-4D97-AF65-F5344CB8AC3E}">
        <p14:creationId xmlns:p14="http://schemas.microsoft.com/office/powerpoint/2010/main" val="135459121"/>
      </p:ext>
    </p:extLst>
  </p:cSld>
  <p:clrMapOvr>
    <a:masterClrMapping/>
  </p:clrMapOvr>
  <p:transition advClick="0" advTm="6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ECF5EDE-F728-4710-9C64-4649C4F4D45E}" type="slidenum">
              <a:rPr kumimoji="0" lang="en-US"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3" name="Picture 2"/>
          <p:cNvPicPr>
            <a:picLocks noChangeAspect="1"/>
          </p:cNvPicPr>
          <p:nvPr/>
        </p:nvPicPr>
        <p:blipFill>
          <a:blip r:embed="rId2"/>
          <a:stretch>
            <a:fillRect/>
          </a:stretch>
        </p:blipFill>
        <p:spPr>
          <a:xfrm>
            <a:off x="1028661" y="0"/>
            <a:ext cx="9195994" cy="4051906"/>
          </a:xfrm>
          <a:prstGeom prst="rect">
            <a:avLst/>
          </a:prstGeom>
        </p:spPr>
      </p:pic>
      <p:sp>
        <p:nvSpPr>
          <p:cNvPr id="4" name="TextBox 3"/>
          <p:cNvSpPr txBox="1"/>
          <p:nvPr/>
        </p:nvSpPr>
        <p:spPr>
          <a:xfrm>
            <a:off x="298320" y="3964335"/>
            <a:ext cx="11353168"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Schoolbook"/>
                <a:ea typeface="+mn-ea"/>
                <a:cs typeface="+mn-cs"/>
              </a:rPr>
              <a:t>Our study indicated that </a:t>
            </a:r>
            <a:r>
              <a:rPr kumimoji="0" lang="en-US" sz="3200" b="0" i="0" u="none" strike="noStrike" kern="1200" cap="none" spc="0" normalizeH="0" baseline="0" noProof="0" dirty="0" smtClean="0">
                <a:ln>
                  <a:noFill/>
                </a:ln>
                <a:solidFill>
                  <a:srgbClr val="C00000"/>
                </a:solidFill>
                <a:effectLst/>
                <a:uLnTx/>
                <a:uFillTx/>
                <a:latin typeface="Century Schoolbook"/>
                <a:ea typeface="+mn-ea"/>
                <a:cs typeface="+mn-cs"/>
              </a:rPr>
              <a:t>24.1</a:t>
            </a:r>
            <a:r>
              <a:rPr kumimoji="0" lang="en-US" sz="3200" b="0" i="0" u="none" strike="noStrike" kern="1200" cap="none" spc="0" normalizeH="0" baseline="0" noProof="0" dirty="0">
                <a:ln>
                  <a:noFill/>
                </a:ln>
                <a:solidFill>
                  <a:srgbClr val="C00000"/>
                </a:solidFill>
                <a:effectLst/>
                <a:uLnTx/>
                <a:uFillTx/>
                <a:latin typeface="Century Schoolbook"/>
                <a:ea typeface="+mn-ea"/>
                <a:cs typeface="+mn-cs"/>
              </a:rPr>
              <a:t>% among men </a:t>
            </a:r>
            <a:r>
              <a:rPr kumimoji="0" lang="en-US" sz="3200" b="0" i="0" u="none" strike="noStrike" kern="1200" cap="none" spc="0" normalizeH="0" baseline="0" noProof="0" dirty="0">
                <a:ln>
                  <a:noFill/>
                </a:ln>
                <a:solidFill>
                  <a:prstClr val="black"/>
                </a:solidFill>
                <a:effectLst/>
                <a:uLnTx/>
                <a:uFillTx/>
                <a:latin typeface="Century Schoolbook"/>
                <a:ea typeface="+mn-ea"/>
                <a:cs typeface="+mn-cs"/>
              </a:rPr>
              <a:t>versus </a:t>
            </a:r>
            <a:r>
              <a:rPr kumimoji="0" lang="en-US" sz="3200" b="0" i="0" u="none" strike="noStrike" kern="1200" cap="none" spc="0" normalizeH="0" baseline="0" noProof="0" dirty="0">
                <a:ln>
                  <a:noFill/>
                </a:ln>
                <a:solidFill>
                  <a:srgbClr val="C00000"/>
                </a:solidFill>
                <a:effectLst/>
                <a:uLnTx/>
                <a:uFillTx/>
                <a:latin typeface="Century Schoolbook"/>
                <a:ea typeface="+mn-ea"/>
                <a:cs typeface="+mn-cs"/>
              </a:rPr>
              <a:t>2.2% among </a:t>
            </a:r>
            <a:r>
              <a:rPr kumimoji="0" lang="en-US" sz="3200" b="0" i="0" u="none" strike="noStrike" kern="1200" cap="none" spc="0" normalizeH="0" baseline="0" noProof="0" dirty="0" smtClean="0">
                <a:ln>
                  <a:noFill/>
                </a:ln>
                <a:solidFill>
                  <a:srgbClr val="C00000"/>
                </a:solidFill>
                <a:effectLst/>
                <a:uLnTx/>
                <a:uFillTx/>
                <a:latin typeface="Century Schoolbook"/>
                <a:ea typeface="+mn-ea"/>
                <a:cs typeface="+mn-cs"/>
              </a:rPr>
              <a:t>women </a:t>
            </a:r>
            <a:r>
              <a:rPr kumimoji="0" lang="en-US" sz="3200" b="0" i="0" u="none" strike="noStrike" kern="1200" cap="none" spc="0" normalizeH="0" baseline="0" noProof="0" dirty="0">
                <a:ln>
                  <a:noFill/>
                </a:ln>
                <a:solidFill>
                  <a:prstClr val="black"/>
                </a:solidFill>
                <a:effectLst/>
                <a:uLnTx/>
                <a:uFillTx/>
                <a:latin typeface="Century Schoolbook"/>
                <a:ea typeface="+mn-ea"/>
                <a:cs typeface="+mn-cs"/>
              </a:rPr>
              <a:t>of the adult population in </a:t>
            </a:r>
            <a:r>
              <a:rPr kumimoji="0" lang="en-US" sz="3200" b="0" i="0" u="none" strike="noStrike" kern="1200" cap="none" spc="0" normalizeH="0" baseline="0" noProof="0" dirty="0" smtClean="0">
                <a:ln>
                  <a:noFill/>
                </a:ln>
                <a:solidFill>
                  <a:prstClr val="black"/>
                </a:solidFill>
                <a:effectLst/>
                <a:uLnTx/>
                <a:uFillTx/>
                <a:latin typeface="Century Schoolbook"/>
                <a:ea typeface="+mn-ea"/>
                <a:cs typeface="+mn-cs"/>
              </a:rPr>
              <a:t>Iran used </a:t>
            </a:r>
            <a:r>
              <a:rPr kumimoji="0" lang="en-US" sz="3200" b="0" i="0" u="none" strike="noStrike" kern="1200" cap="none" spc="0" normalizeH="0" baseline="0" noProof="0" dirty="0">
                <a:ln>
                  <a:noFill/>
                </a:ln>
                <a:solidFill>
                  <a:prstClr val="black"/>
                </a:solidFill>
                <a:effectLst/>
                <a:uLnTx/>
                <a:uFillTx/>
                <a:latin typeface="Century Schoolbook"/>
                <a:ea typeface="+mn-ea"/>
                <a:cs typeface="+mn-cs"/>
              </a:rPr>
              <a:t>the illicit drug </a:t>
            </a:r>
            <a:r>
              <a:rPr kumimoji="0" lang="en-US" sz="3200" b="0" i="0" u="none" strike="noStrike" kern="1200" cap="none" spc="0" normalizeH="0" baseline="0" noProof="0" dirty="0">
                <a:ln>
                  <a:noFill/>
                </a:ln>
                <a:solidFill>
                  <a:srgbClr val="C00000"/>
                </a:solidFill>
                <a:effectLst/>
                <a:uLnTx/>
                <a:uFillTx/>
                <a:latin typeface="Century Schoolbook"/>
                <a:ea typeface="+mn-ea"/>
                <a:cs typeface="+mn-cs"/>
              </a:rPr>
              <a:t>more than one time in their lifetime</a:t>
            </a:r>
            <a:r>
              <a:rPr kumimoji="0" lang="en-US" sz="3200" b="0" i="0" u="none" strike="noStrike" kern="1200" cap="none" spc="0" normalizeH="0" baseline="0" noProof="0" dirty="0" smtClean="0">
                <a:ln>
                  <a:noFill/>
                </a:ln>
                <a:solidFill>
                  <a:prstClr val="black"/>
                </a:solidFill>
                <a:effectLst/>
                <a:uLnTx/>
                <a:uFillTx/>
                <a:latin typeface="Century Schoolbook"/>
                <a:ea typeface="+mn-ea"/>
                <a:cs typeface="+mn-cs"/>
              </a:rPr>
              <a:t>. In </a:t>
            </a:r>
            <a:r>
              <a:rPr kumimoji="0" lang="en-US" sz="3200" b="0" i="0" u="none" strike="noStrike" kern="1200" cap="none" spc="0" normalizeH="0" baseline="0" noProof="0" dirty="0">
                <a:ln>
                  <a:noFill/>
                </a:ln>
                <a:solidFill>
                  <a:prstClr val="black"/>
                </a:solidFill>
                <a:effectLst/>
                <a:uLnTx/>
                <a:uFillTx/>
                <a:latin typeface="Century Schoolbook"/>
                <a:ea typeface="+mn-ea"/>
                <a:cs typeface="+mn-cs"/>
              </a:rPr>
              <a:t>addition, </a:t>
            </a:r>
            <a:r>
              <a:rPr kumimoji="0" lang="en-US" sz="3200" b="0" i="0" u="none" strike="noStrike" kern="1200" cap="none" spc="0" normalizeH="0" baseline="0" noProof="0" dirty="0" smtClean="0">
                <a:ln>
                  <a:noFill/>
                </a:ln>
                <a:solidFill>
                  <a:srgbClr val="0070C0"/>
                </a:solidFill>
                <a:effectLst/>
                <a:uLnTx/>
                <a:uFillTx/>
                <a:latin typeface="Century Schoolbook"/>
                <a:ea typeface="+mn-ea"/>
                <a:cs typeface="+mn-cs"/>
              </a:rPr>
              <a:t>14%</a:t>
            </a:r>
            <a:r>
              <a:rPr kumimoji="0" lang="en-US" sz="3200" b="0" i="0" u="none" strike="noStrike" kern="1200" cap="none" spc="0" normalizeH="0" baseline="0" noProof="0" dirty="0" smtClean="0">
                <a:ln>
                  <a:noFill/>
                </a:ln>
                <a:solidFill>
                  <a:prstClr val="black"/>
                </a:solidFill>
                <a:effectLst/>
                <a:uLnTx/>
                <a:uFillTx/>
                <a:latin typeface="Century Schoolbook"/>
                <a:ea typeface="+mn-ea"/>
                <a:cs typeface="+mn-cs"/>
              </a:rPr>
              <a:t> </a:t>
            </a:r>
            <a:r>
              <a:rPr kumimoji="0" lang="en-US" sz="3200" b="0" i="0" u="none" strike="noStrike" kern="1200" cap="none" spc="0" normalizeH="0" baseline="0" noProof="0" dirty="0">
                <a:ln>
                  <a:noFill/>
                </a:ln>
                <a:solidFill>
                  <a:prstClr val="black"/>
                </a:solidFill>
                <a:effectLst/>
                <a:uLnTx/>
                <a:uFillTx/>
                <a:latin typeface="Century Schoolbook"/>
                <a:ea typeface="+mn-ea"/>
                <a:cs typeface="+mn-cs"/>
              </a:rPr>
              <a:t>and </a:t>
            </a:r>
            <a:r>
              <a:rPr kumimoji="0" lang="en-US" sz="3200" b="0" i="0" u="none" strike="noStrike" kern="1200" cap="none" spc="0" normalizeH="0" baseline="0" noProof="0" dirty="0">
                <a:ln>
                  <a:noFill/>
                </a:ln>
                <a:solidFill>
                  <a:srgbClr val="C00000"/>
                </a:solidFill>
                <a:effectLst/>
                <a:uLnTx/>
                <a:uFillTx/>
                <a:latin typeface="Century Schoolbook"/>
                <a:ea typeface="+mn-ea"/>
                <a:cs typeface="+mn-cs"/>
              </a:rPr>
              <a:t>9%</a:t>
            </a:r>
            <a:r>
              <a:rPr kumimoji="0" lang="en-US" sz="3200" b="0" i="0" u="none" strike="noStrike" kern="1200" cap="none" spc="0" normalizeH="0" baseline="0" noProof="0" dirty="0">
                <a:ln>
                  <a:noFill/>
                </a:ln>
                <a:solidFill>
                  <a:prstClr val="black"/>
                </a:solidFill>
                <a:effectLst/>
                <a:uLnTx/>
                <a:uFillTx/>
                <a:latin typeface="Century Schoolbook"/>
                <a:ea typeface="+mn-ea"/>
                <a:cs typeface="+mn-cs"/>
              </a:rPr>
              <a:t> of the participants were a </a:t>
            </a:r>
            <a:r>
              <a:rPr kumimoji="0" lang="en-US" sz="3200" b="0" i="0" u="none" strike="noStrike" kern="1200" cap="none" spc="0" normalizeH="0" baseline="0" noProof="0" dirty="0" smtClean="0">
                <a:ln>
                  <a:noFill/>
                </a:ln>
                <a:solidFill>
                  <a:srgbClr val="0070C0"/>
                </a:solidFill>
                <a:effectLst/>
                <a:uLnTx/>
                <a:uFillTx/>
                <a:latin typeface="Century Schoolbook"/>
                <a:ea typeface="+mn-ea"/>
                <a:cs typeface="+mn-cs"/>
              </a:rPr>
              <a:t>current smoker</a:t>
            </a:r>
            <a:r>
              <a:rPr kumimoji="0" lang="en-US" sz="3200" b="0" i="0" u="none" strike="noStrike" kern="1200" cap="none" spc="0" normalizeH="0" baseline="0" noProof="0" dirty="0" smtClean="0">
                <a:ln>
                  <a:noFill/>
                </a:ln>
                <a:solidFill>
                  <a:prstClr val="black"/>
                </a:solidFill>
                <a:effectLst/>
                <a:uLnTx/>
                <a:uFillTx/>
                <a:latin typeface="Century Schoolbook"/>
                <a:ea typeface="+mn-ea"/>
                <a:cs typeface="+mn-cs"/>
              </a:rPr>
              <a:t> </a:t>
            </a:r>
            <a:r>
              <a:rPr kumimoji="0" lang="en-US" sz="3200" b="0" i="0" u="none" strike="noStrike" kern="1200" cap="none" spc="0" normalizeH="0" baseline="0" noProof="0" dirty="0">
                <a:ln>
                  <a:noFill/>
                </a:ln>
                <a:solidFill>
                  <a:prstClr val="black"/>
                </a:solidFill>
                <a:effectLst/>
                <a:uLnTx/>
                <a:uFillTx/>
                <a:latin typeface="Century Schoolbook"/>
                <a:ea typeface="+mn-ea"/>
                <a:cs typeface="+mn-cs"/>
              </a:rPr>
              <a:t>and had </a:t>
            </a:r>
            <a:r>
              <a:rPr kumimoji="0" lang="en-US" sz="3200" b="0" i="0" u="none" strike="noStrike" kern="1200" cap="none" spc="0" normalizeH="0" baseline="0" noProof="0" dirty="0">
                <a:ln>
                  <a:noFill/>
                </a:ln>
                <a:solidFill>
                  <a:srgbClr val="C00000"/>
                </a:solidFill>
                <a:effectLst/>
                <a:uLnTx/>
                <a:uFillTx/>
                <a:latin typeface="Century Schoolbook"/>
                <a:ea typeface="+mn-ea"/>
                <a:cs typeface="+mn-cs"/>
              </a:rPr>
              <a:t>history of alcohol </a:t>
            </a:r>
            <a:r>
              <a:rPr kumimoji="0" lang="en-US" sz="3200" b="0" i="0" u="none" strike="noStrike" kern="1200" cap="none" spc="0" normalizeH="0" baseline="0" noProof="0" dirty="0" smtClean="0">
                <a:ln>
                  <a:noFill/>
                </a:ln>
                <a:solidFill>
                  <a:srgbClr val="C00000"/>
                </a:solidFill>
                <a:effectLst/>
                <a:uLnTx/>
                <a:uFillTx/>
                <a:latin typeface="Century Schoolbook"/>
                <a:ea typeface="+mn-ea"/>
                <a:cs typeface="+mn-cs"/>
              </a:rPr>
              <a:t>consumption</a:t>
            </a:r>
            <a:r>
              <a:rPr kumimoji="0" lang="en-US" sz="3200" b="0" i="0" u="none" strike="noStrike" kern="1200" cap="none" spc="0" normalizeH="0" baseline="0" noProof="0" dirty="0">
                <a:ln>
                  <a:noFill/>
                </a:ln>
                <a:solidFill>
                  <a:prstClr val="black"/>
                </a:solidFill>
                <a:effectLst/>
                <a:uLnTx/>
                <a:uFillTx/>
                <a:latin typeface="Century Schoolbook"/>
                <a:ea typeface="+mn-ea"/>
                <a:cs typeface="+mn-cs"/>
              </a:rPr>
              <a:t>.</a:t>
            </a:r>
          </a:p>
        </p:txBody>
      </p:sp>
    </p:spTree>
    <p:extLst>
      <p:ext uri="{BB962C8B-B14F-4D97-AF65-F5344CB8AC3E}">
        <p14:creationId xmlns:p14="http://schemas.microsoft.com/office/powerpoint/2010/main" val="2487359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8764" y="33121"/>
            <a:ext cx="11402291" cy="6824879"/>
          </a:xfrm>
          <a:prstGeom prst="rect">
            <a:avLst/>
          </a:prstGeom>
        </p:spPr>
      </p:pic>
    </p:spTree>
    <p:extLst>
      <p:ext uri="{BB962C8B-B14F-4D97-AF65-F5344CB8AC3E}">
        <p14:creationId xmlns:p14="http://schemas.microsoft.com/office/powerpoint/2010/main" val="268347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8636" y="3432434"/>
            <a:ext cx="2576945" cy="2008909"/>
          </a:xfrm>
        </p:spPr>
        <p:txBody>
          <a:bodyPr>
            <a:normAutofit/>
          </a:bodyPr>
          <a:lstStyle/>
          <a:p>
            <a:pPr algn="r" rtl="1"/>
            <a:r>
              <a:rPr lang="fa-IR" dirty="0" smtClean="0">
                <a:solidFill>
                  <a:srgbClr val="00B0F0"/>
                </a:solidFill>
                <a:cs typeface="B Titr" panose="00000700000000000000" pitchFamily="2" charset="-78"/>
              </a:rPr>
              <a:t>روند مصرف مواد در دنیا</a:t>
            </a:r>
            <a:endParaRPr lang="en-US" dirty="0">
              <a:solidFill>
                <a:srgbClr val="00B0F0"/>
              </a:solidFill>
              <a:cs typeface="B Titr" panose="00000700000000000000" pitchFamily="2" charset="-78"/>
            </a:endParaRPr>
          </a:p>
        </p:txBody>
      </p:sp>
      <p:pic>
        <p:nvPicPr>
          <p:cNvPr id="8" name="Content Placeholder 7"/>
          <p:cNvPicPr>
            <a:picLocks noGrp="1" noChangeAspect="1"/>
          </p:cNvPicPr>
          <p:nvPr>
            <p:ph idx="1"/>
          </p:nvPr>
        </p:nvPicPr>
        <p:blipFill>
          <a:blip r:embed="rId2"/>
          <a:stretch>
            <a:fillRect/>
          </a:stretch>
        </p:blipFill>
        <p:spPr>
          <a:xfrm>
            <a:off x="-110837" y="0"/>
            <a:ext cx="8853055" cy="6864868"/>
          </a:xfrm>
          <a:prstGeom prst="rect">
            <a:avLst/>
          </a:prstGeom>
        </p:spPr>
      </p:pic>
      <p:pic>
        <p:nvPicPr>
          <p:cNvPr id="9" name="Picture 8"/>
          <p:cNvPicPr>
            <a:picLocks noChangeAspect="1"/>
          </p:cNvPicPr>
          <p:nvPr/>
        </p:nvPicPr>
        <p:blipFill>
          <a:blip r:embed="rId3"/>
          <a:stretch>
            <a:fillRect/>
          </a:stretch>
        </p:blipFill>
        <p:spPr>
          <a:xfrm>
            <a:off x="8029607" y="1618817"/>
            <a:ext cx="4162393" cy="1914093"/>
          </a:xfrm>
          <a:prstGeom prst="rect">
            <a:avLst/>
          </a:prstGeom>
        </p:spPr>
      </p:pic>
    </p:spTree>
    <p:extLst>
      <p:ext uri="{BB962C8B-B14F-4D97-AF65-F5344CB8AC3E}">
        <p14:creationId xmlns:p14="http://schemas.microsoft.com/office/powerpoint/2010/main" val="3093550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28600" y="31935"/>
            <a:ext cx="11503182" cy="6826065"/>
          </a:xfrm>
          <a:prstGeom prst="rect">
            <a:avLst/>
          </a:prstGeom>
        </p:spPr>
      </p:pic>
    </p:spTree>
    <p:extLst>
      <p:ext uri="{BB962C8B-B14F-4D97-AF65-F5344CB8AC3E}">
        <p14:creationId xmlns:p14="http://schemas.microsoft.com/office/powerpoint/2010/main" val="3557953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091055" y="1534680"/>
            <a:ext cx="3671454" cy="4351338"/>
          </a:xfrm>
        </p:spPr>
        <p:txBody>
          <a:bodyPr>
            <a:normAutofit/>
          </a:bodyPr>
          <a:lstStyle/>
          <a:p>
            <a:pPr algn="r" rtl="1"/>
            <a:r>
              <a:rPr lang="fa-IR" sz="4400" dirty="0" smtClean="0">
                <a:solidFill>
                  <a:schemeClr val="bg1"/>
                </a:solidFill>
                <a:cs typeface="B Titr" panose="00000700000000000000" pitchFamily="2" charset="-78"/>
              </a:rPr>
              <a:t>شتاب افزایشی در سراسر دنیا در دختران بیشتر از پسران است</a:t>
            </a:r>
            <a:endParaRPr lang="en-US" sz="4400" dirty="0">
              <a:solidFill>
                <a:schemeClr val="bg1"/>
              </a:solidFill>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299574" y="0"/>
            <a:ext cx="7353361" cy="6858000"/>
          </a:xfrm>
          <a:prstGeom prst="rect">
            <a:avLst/>
          </a:prstGeom>
        </p:spPr>
      </p:pic>
    </p:spTree>
    <p:extLst>
      <p:ext uri="{BB962C8B-B14F-4D97-AF65-F5344CB8AC3E}">
        <p14:creationId xmlns:p14="http://schemas.microsoft.com/office/powerpoint/2010/main" val="27317851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d0159e793a2385912c4733951619231a9138b1ac"/>
</p:tagLst>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_rels/theme1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2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10.xml><?xml version="1.0" encoding="utf-8"?>
<a:theme xmlns:a="http://schemas.openxmlformats.org/drawingml/2006/main" name="2_Cloud skipper design template [1]">
  <a:themeElements>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lnDef>
  </a:objectDefaults>
  <a:extraClrSchemeLst>
    <a:extraClrScheme>
      <a:clrScheme name="Cloud skipper design template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Treatnet">
  <a:themeElements>
    <a:clrScheme name="">
      <a:dk1>
        <a:srgbClr val="000000"/>
      </a:dk1>
      <a:lt1>
        <a:srgbClr val="FFFFFF"/>
      </a:lt1>
      <a:dk2>
        <a:srgbClr val="FFFFFF"/>
      </a:dk2>
      <a:lt2>
        <a:srgbClr val="E9A827"/>
      </a:lt2>
      <a:accent1>
        <a:srgbClr val="99CCFF"/>
      </a:accent1>
      <a:accent2>
        <a:srgbClr val="6666FF"/>
      </a:accent2>
      <a:accent3>
        <a:srgbClr val="FFFFFF"/>
      </a:accent3>
      <a:accent4>
        <a:srgbClr val="000000"/>
      </a:accent4>
      <a:accent5>
        <a:srgbClr val="CAE2FF"/>
      </a:accent5>
      <a:accent6>
        <a:srgbClr val="5C5CE7"/>
      </a:accent6>
      <a:hlink>
        <a:srgbClr val="CE8F10"/>
      </a:hlink>
      <a:folHlink>
        <a:srgbClr val="1B7AA9"/>
      </a:folHlink>
    </a:clrScheme>
    <a:fontScheme name="Treatn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reatnet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Treatnet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Treatnet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Treatnet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Treatnet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Treatnet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Treatnet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Treatnet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Treatnet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Treatnet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Treatnet 11">
        <a:dk1>
          <a:srgbClr val="000000"/>
        </a:dk1>
        <a:lt1>
          <a:srgbClr val="FFFFFF"/>
        </a:lt1>
        <a:dk2>
          <a:srgbClr val="FFFFFF"/>
        </a:dk2>
        <a:lt2>
          <a:srgbClr val="669999"/>
        </a:lt2>
        <a:accent1>
          <a:srgbClr val="99CCFF"/>
        </a:accent1>
        <a:accent2>
          <a:srgbClr val="6666FF"/>
        </a:accent2>
        <a:accent3>
          <a:srgbClr val="FFFFFF"/>
        </a:accent3>
        <a:accent4>
          <a:srgbClr val="000000"/>
        </a:accent4>
        <a:accent5>
          <a:srgbClr val="CAE2FF"/>
        </a:accent5>
        <a:accent6>
          <a:srgbClr val="5C5C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Treatnet 12">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8193B1"/>
        </a:folHlink>
      </a:clrScheme>
      <a:clrMap bg1="lt1" tx1="dk1" bg2="lt2" tx2="dk2" accent1="accent1" accent2="accent2" accent3="accent3" accent4="accent4" accent5="accent5" accent6="accent6" hlink="hlink" folHlink="folHlink"/>
    </a:extraClrScheme>
    <a:extraClrScheme>
      <a:clrScheme name="Treatnet 13">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875BD"/>
        </a:folHlink>
      </a:clrScheme>
      <a:clrMap bg1="lt1" tx1="dk1" bg2="lt2" tx2="dk2" accent1="accent1" accent2="accent2" accent3="accent3" accent4="accent4" accent5="accent5" accent6="accent6" hlink="hlink" folHlink="folHlink"/>
    </a:extraClrScheme>
    <a:extraClrScheme>
      <a:clrScheme name="Treatnet 14">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0433B8"/>
        </a:folHlink>
      </a:clrScheme>
      <a:clrMap bg1="lt1" tx1="dk1" bg2="lt2" tx2="dk2" accent1="accent1" accent2="accent2" accent3="accent3" accent4="accent4" accent5="accent5" accent6="accent6" hlink="hlink" folHlink="folHlink"/>
    </a:extraClrScheme>
    <a:extraClrScheme>
      <a:clrScheme name="Treatnet 15">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199F3"/>
        </a:folHlink>
      </a:clrScheme>
      <a:clrMap bg1="lt1" tx1="dk1" bg2="lt2" tx2="dk2" accent1="accent1" accent2="accent2" accent3="accent3" accent4="accent4" accent5="accent5" accent6="accent6" hlink="hlink" folHlink="folHlink"/>
    </a:extraClrScheme>
    <a:extraClrScheme>
      <a:clrScheme name="Treatnet 16">
        <a:dk1>
          <a:srgbClr val="000000"/>
        </a:dk1>
        <a:lt1>
          <a:srgbClr val="FFFFFF"/>
        </a:lt1>
        <a:dk2>
          <a:srgbClr val="FFFFFF"/>
        </a:dk2>
        <a:lt2>
          <a:srgbClr val="E3C71D"/>
        </a:lt2>
        <a:accent1>
          <a:srgbClr val="99CCFF"/>
        </a:accent1>
        <a:accent2>
          <a:srgbClr val="6666FF"/>
        </a:accent2>
        <a:accent3>
          <a:srgbClr val="FFFFFF"/>
        </a:accent3>
        <a:accent4>
          <a:srgbClr val="000000"/>
        </a:accent4>
        <a:accent5>
          <a:srgbClr val="CAE2FF"/>
        </a:accent5>
        <a:accent6>
          <a:srgbClr val="5C5CE7"/>
        </a:accent6>
        <a:hlink>
          <a:srgbClr val="ECC314"/>
        </a:hlink>
        <a:folHlink>
          <a:srgbClr val="7BA0E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rabic)"/>
      </a:majorFont>
      <a:minorFont>
        <a:latin typeface="Times New Roman"/>
        <a:ea typeface=""/>
        <a:cs typeface="Times New Roman (Arab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anose="02020603050405020304" pitchFamily="18" charset="0"/>
            <a:cs typeface="Times New Roman (Arabic)"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anose="02020603050405020304" pitchFamily="18" charset="0"/>
            <a:cs typeface="Times New Roman (Arabic)"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insblus">
  <a:themeElements>
    <a:clrScheme name="">
      <a:dk1>
        <a:srgbClr val="00279F"/>
      </a:dk1>
      <a:lt1>
        <a:srgbClr val="FFFFFF"/>
      </a:lt1>
      <a:dk2>
        <a:srgbClr val="000000"/>
      </a:dk2>
      <a:lt2>
        <a:srgbClr val="FFFF00"/>
      </a:lt2>
      <a:accent1>
        <a:srgbClr val="EF9100"/>
      </a:accent1>
      <a:accent2>
        <a:srgbClr val="114FFB"/>
      </a:accent2>
      <a:accent3>
        <a:srgbClr val="AAAAAA"/>
      </a:accent3>
      <a:accent4>
        <a:srgbClr val="DADADA"/>
      </a:accent4>
      <a:accent5>
        <a:srgbClr val="F6C7AA"/>
      </a:accent5>
      <a:accent6>
        <a:srgbClr val="0E47E3"/>
      </a:accent6>
      <a:hlink>
        <a:srgbClr val="F95AB7"/>
      </a:hlink>
      <a:folHlink>
        <a:srgbClr val="919191"/>
      </a:folHlink>
    </a:clrScheme>
    <a:fontScheme name="linsblu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linsblu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nsblu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insblu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nsblu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nsbl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nsbl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insbl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loud skipper design template [1]">
  <a:themeElements>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lnDef>
  </a:objectDefaults>
  <a:extraClrSchemeLst>
    <a:extraClrScheme>
      <a:clrScheme name="Cloud skipper design template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7342</TotalTime>
  <Words>1087</Words>
  <Application>Microsoft Office PowerPoint</Application>
  <PresentationFormat>Widescreen</PresentationFormat>
  <Paragraphs>159</Paragraphs>
  <Slides>45</Slides>
  <Notes>3</Notes>
  <HiddenSlides>0</HiddenSlides>
  <MMClips>1</MMClips>
  <ScaleCrop>false</ScaleCrop>
  <HeadingPairs>
    <vt:vector size="6" baseType="variant">
      <vt:variant>
        <vt:lpstr>Fonts Used</vt:lpstr>
      </vt:variant>
      <vt:variant>
        <vt:i4>37</vt:i4>
      </vt:variant>
      <vt:variant>
        <vt:lpstr>Theme</vt:lpstr>
      </vt:variant>
      <vt:variant>
        <vt:i4>15</vt:i4>
      </vt:variant>
      <vt:variant>
        <vt:lpstr>Slide Titles</vt:lpstr>
      </vt:variant>
      <vt:variant>
        <vt:i4>45</vt:i4>
      </vt:variant>
    </vt:vector>
  </HeadingPairs>
  <TitlesOfParts>
    <vt:vector size="97" baseType="lpstr">
      <vt:lpstr>ＭＳ Ｐゴシック</vt:lpstr>
      <vt:lpstr>0 Titr Bold</vt:lpstr>
      <vt:lpstr>Arial</vt:lpstr>
      <vt:lpstr>Arial Black</vt:lpstr>
      <vt:lpstr>B Davat</vt:lpstr>
      <vt:lpstr>B Koodak</vt:lpstr>
      <vt:lpstr>B Lotus</vt:lpstr>
      <vt:lpstr>B Mitra</vt:lpstr>
      <vt:lpstr>B Nazanin</vt:lpstr>
      <vt:lpstr>B Roya</vt:lpstr>
      <vt:lpstr>B Titr</vt:lpstr>
      <vt:lpstr>B Yagut</vt:lpstr>
      <vt:lpstr>B Zar</vt:lpstr>
      <vt:lpstr>BNazaninBold</vt:lpstr>
      <vt:lpstr>Calibri</vt:lpstr>
      <vt:lpstr>Calibri Light</vt:lpstr>
      <vt:lpstr>Candara</vt:lpstr>
      <vt:lpstr>Century Schoolbook</vt:lpstr>
      <vt:lpstr>Cremona-Regular</vt:lpstr>
      <vt:lpstr>Helvetica</vt:lpstr>
      <vt:lpstr>HtfynyAdvTTb5929f4c</vt:lpstr>
      <vt:lpstr>IranNastaliq</vt:lpstr>
      <vt:lpstr>MinionPro-Regular</vt:lpstr>
      <vt:lpstr>Monotype Sorts</vt:lpstr>
      <vt:lpstr>Symbol</vt:lpstr>
      <vt:lpstr>tahoma</vt:lpstr>
      <vt:lpstr>Times New Roman</vt:lpstr>
      <vt:lpstr>Times New Roman (Arabic)</vt:lpstr>
      <vt:lpstr>Times-Roman</vt:lpstr>
      <vt:lpstr>Trebuchet MS</vt:lpstr>
      <vt:lpstr>Tw Cen MT</vt:lpstr>
      <vt:lpstr>Tw Cen MT Condensed</vt:lpstr>
      <vt:lpstr>Verdana</vt:lpstr>
      <vt:lpstr>Wingdings</vt:lpstr>
      <vt:lpstr>Wingdings 2</vt:lpstr>
      <vt:lpstr>Wingdings 3</vt:lpstr>
      <vt:lpstr>XyqkmrAdvTT86d47313</vt:lpstr>
      <vt:lpstr>2_Berlin</vt:lpstr>
      <vt:lpstr>Office Theme</vt:lpstr>
      <vt:lpstr>1_Ripple</vt:lpstr>
      <vt:lpstr>5_Treatnet</vt:lpstr>
      <vt:lpstr>4_Office Theme</vt:lpstr>
      <vt:lpstr>2_Default Design</vt:lpstr>
      <vt:lpstr>linsblus</vt:lpstr>
      <vt:lpstr>1_Cloud skipper design template [1]</vt:lpstr>
      <vt:lpstr>1_Office Theme</vt:lpstr>
      <vt:lpstr>2_Cloud skipper design template [1]</vt:lpstr>
      <vt:lpstr>19_Office Theme</vt:lpstr>
      <vt:lpstr>3_Integral</vt:lpstr>
      <vt:lpstr>5_Office Theme</vt:lpstr>
      <vt:lpstr>1_Oriel</vt:lpstr>
      <vt:lpstr>11_Office Theme</vt:lpstr>
      <vt:lpstr>پیشگیری از مصرف مواد چه باید کرد؟</vt:lpstr>
      <vt:lpstr>PowerPoint Presentation</vt:lpstr>
      <vt:lpstr>PowerPoint Presentation</vt:lpstr>
      <vt:lpstr>PowerPoint Presentation</vt:lpstr>
      <vt:lpstr>PowerPoint Presentation</vt:lpstr>
      <vt:lpstr>PowerPoint Presentation</vt:lpstr>
      <vt:lpstr>روند مصرف مواد در دنیا</vt:lpstr>
      <vt:lpstr>PowerPoint Presentation</vt:lpstr>
      <vt:lpstr>PowerPoint Presentation</vt:lpstr>
      <vt:lpstr>اعتیاد=اختلال سوءمصرف مواد</vt:lpstr>
      <vt:lpstr>تقسیم بندی شدت اعتیاد</vt:lpstr>
      <vt:lpstr>آخرین تقسیم بندی مواد</vt:lpstr>
      <vt:lpstr>تا دمی از رنج هستی وارهند          ننگ خمر و بنگ برخود می نهند</vt:lpstr>
      <vt:lpstr>PowerPoint Presentation</vt:lpstr>
      <vt:lpstr>PowerPoint Presentation</vt:lpstr>
      <vt:lpstr>PowerPoint Presentation</vt:lpstr>
      <vt:lpstr>مقایسه شدت اعتیاد آوری</vt:lpstr>
      <vt:lpstr>PowerPoint Presentation</vt:lpstr>
      <vt:lpstr>PowerPoint Presentation</vt:lpstr>
      <vt:lpstr>PowerPoint Presentation</vt:lpstr>
      <vt:lpstr>PowerPoint Presentation</vt:lpstr>
      <vt:lpstr>برای آتش گرفتن چه چیز هایی لازم است؟</vt:lpstr>
      <vt:lpstr>ریشه رفتارها در سه چیز است:</vt:lpstr>
      <vt:lpstr>علل بیولوژیک</vt:lpstr>
      <vt:lpstr>سندرم نقص سیستم پاداش</vt:lpstr>
      <vt:lpstr>PowerPoint Presentation</vt:lpstr>
      <vt:lpstr>PowerPoint Presentation</vt:lpstr>
      <vt:lpstr>عوامل اجتماعی کلان</vt:lpstr>
      <vt:lpstr>PowerPoint Presentation</vt:lpstr>
      <vt:lpstr>PowerPoint Presentation</vt:lpstr>
      <vt:lpstr>عوامل اجتماعی خرد دوست/ مدرسه/خانواده</vt:lpstr>
      <vt:lpstr>Family function!</vt:lpstr>
      <vt:lpstr>عوامل اجتماعی خرد دوست/ مدرسه/خانواده</vt:lpstr>
      <vt:lpstr>مثنوی مولوی </vt:lpstr>
      <vt:lpstr>عوامل اجتماعی خرد دوست/ مدرسه/خانواده</vt:lpstr>
      <vt:lpstr>جو حاکم بر مدرسه</vt:lpstr>
      <vt:lpstr>سبک های حاکم بر جو مدرسه</vt:lpstr>
      <vt:lpstr>PowerPoint Presentation</vt:lpstr>
      <vt:lpstr>PowerPoint Presentation</vt:lpstr>
      <vt:lpstr>PowerPoint Presentation</vt:lpstr>
      <vt:lpstr>PowerPoint Presentation</vt:lpstr>
      <vt:lpstr>I agree THAT Prohibition did work in lowering per capita consumption.</vt:lpstr>
      <vt:lpstr>آمار فروش الکل در آمریکا: به رغم آنکه در سالهای ممنوعینت آماری وجود ندارد، ولی نتایج حاکی از تاثیر کاهنده ممنوعیت است.</vt:lpstr>
      <vt:lpstr>مثلث آتش</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dc:creator>
  <cp:lastModifiedBy>Lenovo Pc</cp:lastModifiedBy>
  <cp:revision>227</cp:revision>
  <dcterms:created xsi:type="dcterms:W3CDTF">2016-10-29T02:35:26Z</dcterms:created>
  <dcterms:modified xsi:type="dcterms:W3CDTF">2021-12-29T10:06:19Z</dcterms:modified>
</cp:coreProperties>
</file>